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0"/>
  </p:notesMasterIdLst>
  <p:sldIdLst>
    <p:sldId id="257" r:id="rId6"/>
    <p:sldId id="402" r:id="rId7"/>
    <p:sldId id="544" r:id="rId8"/>
    <p:sldId id="385" r:id="rId9"/>
    <p:sldId id="393" r:id="rId10"/>
    <p:sldId id="380" r:id="rId11"/>
    <p:sldId id="403" r:id="rId12"/>
    <p:sldId id="411" r:id="rId13"/>
    <p:sldId id="412" r:id="rId14"/>
    <p:sldId id="426" r:id="rId15"/>
    <p:sldId id="427" r:id="rId16"/>
    <p:sldId id="456" r:id="rId17"/>
    <p:sldId id="405" r:id="rId18"/>
    <p:sldId id="406" r:id="rId19"/>
    <p:sldId id="428" r:id="rId20"/>
    <p:sldId id="429" r:id="rId21"/>
    <p:sldId id="407" r:id="rId22"/>
    <p:sldId id="409" r:id="rId23"/>
    <p:sldId id="256" r:id="rId24"/>
    <p:sldId id="418" r:id="rId25"/>
    <p:sldId id="431" r:id="rId26"/>
    <p:sldId id="416" r:id="rId27"/>
    <p:sldId id="419" r:id="rId28"/>
    <p:sldId id="476" r:id="rId29"/>
    <p:sldId id="474" r:id="rId30"/>
    <p:sldId id="542" r:id="rId31"/>
    <p:sldId id="473" r:id="rId32"/>
    <p:sldId id="478" r:id="rId33"/>
    <p:sldId id="477" r:id="rId34"/>
    <p:sldId id="479" r:id="rId35"/>
    <p:sldId id="563" r:id="rId36"/>
    <p:sldId id="564" r:id="rId37"/>
    <p:sldId id="565" r:id="rId38"/>
    <p:sldId id="56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70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6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B0B788-59A4-47C2-B3D5-7D6552398E1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A43646-047B-4698-B9CF-F481E52F4E74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fa-IR" sz="2000" dirty="0">
              <a:solidFill>
                <a:schemeClr val="tx1"/>
              </a:solidFill>
              <a:cs typeface="B Yagut" panose="00000400000000000000" pitchFamily="2" charset="-78"/>
            </a:rPr>
            <a:t>با ورود غذا به لوله گوارش و تجزیه آن</a:t>
          </a:r>
          <a:endParaRPr lang="en-US" sz="2000" dirty="0">
            <a:solidFill>
              <a:schemeClr val="tx1"/>
            </a:solidFill>
            <a:cs typeface="B Yagut" panose="00000400000000000000" pitchFamily="2" charset="-78"/>
          </a:endParaRPr>
        </a:p>
      </dgm:t>
    </dgm:pt>
    <dgm:pt modelId="{82BA7DFB-CEC4-4FE6-80A6-AF8CB6716FBB}" type="parTrans" cxnId="{CCF0C71E-AEE3-4BE9-980A-D3BAED50C27C}">
      <dgm:prSet/>
      <dgm:spPr/>
      <dgm:t>
        <a:bodyPr/>
        <a:lstStyle/>
        <a:p>
          <a:endParaRPr lang="en-US"/>
        </a:p>
      </dgm:t>
    </dgm:pt>
    <dgm:pt modelId="{D755FE98-0E30-45AD-87FF-6CA086E01A55}" type="sibTrans" cxnId="{CCF0C71E-AEE3-4BE9-980A-D3BAED50C27C}">
      <dgm:prSet/>
      <dgm:spPr/>
      <dgm:t>
        <a:bodyPr/>
        <a:lstStyle/>
        <a:p>
          <a:endParaRPr lang="en-US"/>
        </a:p>
      </dgm:t>
    </dgm:pt>
    <dgm:pt modelId="{925D9F70-73F7-42E2-8A5E-86B22D1AA8A1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fa-IR" sz="2000" dirty="0">
              <a:solidFill>
                <a:schemeClr val="tx1"/>
              </a:solidFill>
              <a:cs typeface="B Yagut" panose="00000400000000000000" pitchFamily="2" charset="-78"/>
            </a:rPr>
            <a:t>قند موجود در غذا از طریق پرزهای جدار دستگاه گوارش وارد خون می شود</a:t>
          </a:r>
          <a:endParaRPr lang="en-US" sz="2000" dirty="0">
            <a:solidFill>
              <a:schemeClr val="tx1"/>
            </a:solidFill>
            <a:cs typeface="B Yagut" panose="00000400000000000000" pitchFamily="2" charset="-78"/>
          </a:endParaRPr>
        </a:p>
      </dgm:t>
    </dgm:pt>
    <dgm:pt modelId="{2439E99F-2ACC-4DE0-B9BD-6B33127B4FB1}" type="parTrans" cxnId="{D24EAFA5-D63A-463F-9E30-A85F35FA7A70}">
      <dgm:prSet/>
      <dgm:spPr/>
      <dgm:t>
        <a:bodyPr/>
        <a:lstStyle/>
        <a:p>
          <a:endParaRPr lang="en-US"/>
        </a:p>
      </dgm:t>
    </dgm:pt>
    <dgm:pt modelId="{3D961704-0D19-48EF-B081-8AA633C527BD}" type="sibTrans" cxnId="{D24EAFA5-D63A-463F-9E30-A85F35FA7A70}">
      <dgm:prSet/>
      <dgm:spPr/>
      <dgm:t>
        <a:bodyPr/>
        <a:lstStyle/>
        <a:p>
          <a:endParaRPr lang="en-US"/>
        </a:p>
      </dgm:t>
    </dgm:pt>
    <dgm:pt modelId="{149CB548-DC39-4AD1-8076-F4C89D7C8BF8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fa-IR" sz="2000" b="1" dirty="0">
              <a:solidFill>
                <a:schemeClr val="tx1"/>
              </a:solidFill>
              <a:cs typeface="B Yagut" panose="00000400000000000000" pitchFamily="2" charset="-78"/>
            </a:rPr>
            <a:t>ترشح انسولين</a:t>
          </a:r>
          <a:endParaRPr lang="en-US" sz="2000" dirty="0">
            <a:solidFill>
              <a:schemeClr val="tx1"/>
            </a:solidFill>
            <a:cs typeface="B Yagut" panose="00000400000000000000" pitchFamily="2" charset="-78"/>
          </a:endParaRPr>
        </a:p>
      </dgm:t>
    </dgm:pt>
    <dgm:pt modelId="{37115693-5E72-4BFF-AC87-7E80E091040D}" type="parTrans" cxnId="{21DDCBC6-5E2F-47A7-A131-4ECB37354336}">
      <dgm:prSet/>
      <dgm:spPr/>
      <dgm:t>
        <a:bodyPr/>
        <a:lstStyle/>
        <a:p>
          <a:endParaRPr lang="en-US"/>
        </a:p>
      </dgm:t>
    </dgm:pt>
    <dgm:pt modelId="{609F8938-A412-4990-9164-DD6CDB0D4D98}" type="sibTrans" cxnId="{21DDCBC6-5E2F-47A7-A131-4ECB37354336}">
      <dgm:prSet/>
      <dgm:spPr/>
      <dgm:t>
        <a:bodyPr/>
        <a:lstStyle/>
        <a:p>
          <a:endParaRPr lang="en-US"/>
        </a:p>
      </dgm:t>
    </dgm:pt>
    <dgm:pt modelId="{9CA54813-BFDE-4005-A721-364F9D958661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fa-IR" sz="2000" b="1" dirty="0">
              <a:solidFill>
                <a:schemeClr val="tx1"/>
              </a:solidFill>
              <a:cs typeface="B Yagut" panose="00000400000000000000" pitchFamily="2" charset="-78"/>
            </a:rPr>
            <a:t>ورود گلوكز به خون</a:t>
          </a:r>
        </a:p>
      </dgm:t>
    </dgm:pt>
    <dgm:pt modelId="{22A7679E-27CF-4A02-8992-69E3BE49BC0F}" type="parTrans" cxnId="{B8723045-20C2-40B0-B8EF-5F5A7E9BD53C}">
      <dgm:prSet/>
      <dgm:spPr/>
      <dgm:t>
        <a:bodyPr/>
        <a:lstStyle/>
        <a:p>
          <a:endParaRPr lang="en-US"/>
        </a:p>
      </dgm:t>
    </dgm:pt>
    <dgm:pt modelId="{DCF9E369-24E1-4B30-8FFD-EFC03A38E053}" type="sibTrans" cxnId="{B8723045-20C2-40B0-B8EF-5F5A7E9BD53C}">
      <dgm:prSet/>
      <dgm:spPr/>
      <dgm:t>
        <a:bodyPr/>
        <a:lstStyle/>
        <a:p>
          <a:endParaRPr lang="en-US"/>
        </a:p>
      </dgm:t>
    </dgm:pt>
    <dgm:pt modelId="{C38441F6-1814-407B-A09C-C4F69B217D49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fa-IR" sz="2000" b="1" dirty="0">
              <a:solidFill>
                <a:schemeClr val="tx1"/>
              </a:solidFill>
              <a:cs typeface="B Yagut" panose="00000400000000000000" pitchFamily="2" charset="-78"/>
            </a:rPr>
            <a:t>اثر روي گيرنده هاي سلولهاي بتاي جزاير لانگرهانس </a:t>
          </a:r>
        </a:p>
      </dgm:t>
    </dgm:pt>
    <dgm:pt modelId="{52E44788-1F38-438F-9854-54B1A829C389}" type="parTrans" cxnId="{23023B4E-308A-4E56-B938-9FCA190B146F}">
      <dgm:prSet/>
      <dgm:spPr/>
      <dgm:t>
        <a:bodyPr/>
        <a:lstStyle/>
        <a:p>
          <a:endParaRPr lang="en-US"/>
        </a:p>
      </dgm:t>
    </dgm:pt>
    <dgm:pt modelId="{83484CC4-09FA-414D-AD26-AC757ACCE08C}" type="sibTrans" cxnId="{23023B4E-308A-4E56-B938-9FCA190B146F}">
      <dgm:prSet/>
      <dgm:spPr/>
      <dgm:t>
        <a:bodyPr/>
        <a:lstStyle/>
        <a:p>
          <a:endParaRPr lang="en-US"/>
        </a:p>
      </dgm:t>
    </dgm:pt>
    <dgm:pt modelId="{67C8E564-59C6-476F-AC27-7A5A722AC0C4}" type="pres">
      <dgm:prSet presAssocID="{16B0B788-59A4-47C2-B3D5-7D6552398E1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FC1C85A-14B0-49DA-8784-AE9FAEB0A6B6}" type="pres">
      <dgm:prSet presAssocID="{16B0B788-59A4-47C2-B3D5-7D6552398E1B}" presName="arrow" presStyleLbl="bgShp" presStyleIdx="0" presStyleCnt="1" custScaleX="117647" custLinFactNeighborX="1634" custLinFactNeighborY="704"/>
      <dgm:spPr>
        <a:solidFill>
          <a:schemeClr val="accent6">
            <a:lumMod val="60000"/>
            <a:lumOff val="40000"/>
          </a:schemeClr>
        </a:solidFill>
      </dgm:spPr>
    </dgm:pt>
    <dgm:pt modelId="{1E09F81E-319B-4E11-AFF5-4777EC6549F6}" type="pres">
      <dgm:prSet presAssocID="{16B0B788-59A4-47C2-B3D5-7D6552398E1B}" presName="linearProcess" presStyleCnt="0"/>
      <dgm:spPr/>
    </dgm:pt>
    <dgm:pt modelId="{E0B0BCDA-8819-4F64-A088-A7C723D5A5C8}" type="pres">
      <dgm:prSet presAssocID="{98A43646-047B-4698-B9CF-F481E52F4E74}" presName="textNode" presStyleLbl="node1" presStyleIdx="0" presStyleCnt="5" custScaleX="183064" custLinFactNeighborX="53744" custLinFactNeighborY="-1432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DEF9FA3-0552-4343-A623-BE10D1CF7CA0}" type="pres">
      <dgm:prSet presAssocID="{D755FE98-0E30-45AD-87FF-6CA086E01A55}" presName="sibTrans" presStyleCnt="0"/>
      <dgm:spPr/>
    </dgm:pt>
    <dgm:pt modelId="{04ABD266-AC09-4DEB-A98D-E58DED1F0E9E}" type="pres">
      <dgm:prSet presAssocID="{925D9F70-73F7-42E2-8A5E-86B22D1AA8A1}" presName="textNode" presStyleLbl="node1" presStyleIdx="1" presStyleCnt="5" custScaleX="259792" custLinFactNeighborX="-12187" custLinFactNeighborY="-150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04FBDDD-819D-4141-A705-BCA6CB8A40AE}" type="pres">
      <dgm:prSet presAssocID="{3D961704-0D19-48EF-B081-8AA633C527BD}" presName="sibTrans" presStyleCnt="0"/>
      <dgm:spPr/>
    </dgm:pt>
    <dgm:pt modelId="{203FF24C-2EE0-4073-8185-5096FB7E004B}" type="pres">
      <dgm:prSet presAssocID="{9CA54813-BFDE-4005-A721-364F9D958661}" presName="textNode" presStyleLbl="node1" presStyleIdx="2" presStyleCnt="5" custScaleX="179912" custLinFactNeighborX="-64759" custLinFactNeighborY="-71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FAB8D82-B57E-4B35-92A0-4ACE28A68EF3}" type="pres">
      <dgm:prSet presAssocID="{DCF9E369-24E1-4B30-8FFD-EFC03A38E053}" presName="sibTrans" presStyleCnt="0"/>
      <dgm:spPr/>
    </dgm:pt>
    <dgm:pt modelId="{73ED520E-3F6D-4904-B642-7F74FD3E5C0F}" type="pres">
      <dgm:prSet presAssocID="{C38441F6-1814-407B-A09C-C4F69B217D49}" presName="textNode" presStyleLbl="node1" presStyleIdx="3" presStyleCnt="5" custScaleX="200198" custLinFactX="-2846" custLinFactNeighborX="-100000" custLinFactNeighborY="-218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5E30942-8665-4274-B237-E3B6A4C20778}" type="pres">
      <dgm:prSet presAssocID="{83484CC4-09FA-414D-AD26-AC757ACCE08C}" presName="sibTrans" presStyleCnt="0"/>
      <dgm:spPr/>
    </dgm:pt>
    <dgm:pt modelId="{F83728E3-D462-4691-974C-2390C55436D7}" type="pres">
      <dgm:prSet presAssocID="{149CB548-DC39-4AD1-8076-F4C89D7C8BF8}" presName="textNode" presStyleLbl="node1" presStyleIdx="4" presStyleCnt="5" custScaleX="156553" custLinFactX="-12452" custLinFactNeighborX="-100000" custLinFactNeighborY="-222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FC3A738-A44E-4E3D-BBC3-3F2805B74B1A}" type="presOf" srcId="{98A43646-047B-4698-B9CF-F481E52F4E74}" destId="{E0B0BCDA-8819-4F64-A088-A7C723D5A5C8}" srcOrd="0" destOrd="0" presId="urn:microsoft.com/office/officeart/2005/8/layout/hProcess9"/>
    <dgm:cxn modelId="{23023B4E-308A-4E56-B938-9FCA190B146F}" srcId="{16B0B788-59A4-47C2-B3D5-7D6552398E1B}" destId="{C38441F6-1814-407B-A09C-C4F69B217D49}" srcOrd="3" destOrd="0" parTransId="{52E44788-1F38-438F-9854-54B1A829C389}" sibTransId="{83484CC4-09FA-414D-AD26-AC757ACCE08C}"/>
    <dgm:cxn modelId="{21DDCBC6-5E2F-47A7-A131-4ECB37354336}" srcId="{16B0B788-59A4-47C2-B3D5-7D6552398E1B}" destId="{149CB548-DC39-4AD1-8076-F4C89D7C8BF8}" srcOrd="4" destOrd="0" parTransId="{37115693-5E72-4BFF-AC87-7E80E091040D}" sibTransId="{609F8938-A412-4990-9164-DD6CDB0D4D98}"/>
    <dgm:cxn modelId="{D24EAFA5-D63A-463F-9E30-A85F35FA7A70}" srcId="{16B0B788-59A4-47C2-B3D5-7D6552398E1B}" destId="{925D9F70-73F7-42E2-8A5E-86B22D1AA8A1}" srcOrd="1" destOrd="0" parTransId="{2439E99F-2ACC-4DE0-B9BD-6B33127B4FB1}" sibTransId="{3D961704-0D19-48EF-B081-8AA633C527BD}"/>
    <dgm:cxn modelId="{D2FD97F5-43B0-4A69-B475-17B7C126FBF6}" type="presOf" srcId="{C38441F6-1814-407B-A09C-C4F69B217D49}" destId="{73ED520E-3F6D-4904-B642-7F74FD3E5C0F}" srcOrd="0" destOrd="0" presId="urn:microsoft.com/office/officeart/2005/8/layout/hProcess9"/>
    <dgm:cxn modelId="{D701593A-4BB5-4E64-89E3-E962B7C64446}" type="presOf" srcId="{9CA54813-BFDE-4005-A721-364F9D958661}" destId="{203FF24C-2EE0-4073-8185-5096FB7E004B}" srcOrd="0" destOrd="0" presId="urn:microsoft.com/office/officeart/2005/8/layout/hProcess9"/>
    <dgm:cxn modelId="{B8723045-20C2-40B0-B8EF-5F5A7E9BD53C}" srcId="{16B0B788-59A4-47C2-B3D5-7D6552398E1B}" destId="{9CA54813-BFDE-4005-A721-364F9D958661}" srcOrd="2" destOrd="0" parTransId="{22A7679E-27CF-4A02-8992-69E3BE49BC0F}" sibTransId="{DCF9E369-24E1-4B30-8FFD-EFC03A38E053}"/>
    <dgm:cxn modelId="{5F947A5F-0E1D-4921-A423-050703F9B938}" type="presOf" srcId="{925D9F70-73F7-42E2-8A5E-86B22D1AA8A1}" destId="{04ABD266-AC09-4DEB-A98D-E58DED1F0E9E}" srcOrd="0" destOrd="0" presId="urn:microsoft.com/office/officeart/2005/8/layout/hProcess9"/>
    <dgm:cxn modelId="{9D01BAA5-7685-4FC8-8801-F7C0F787A6F5}" type="presOf" srcId="{149CB548-DC39-4AD1-8076-F4C89D7C8BF8}" destId="{F83728E3-D462-4691-974C-2390C55436D7}" srcOrd="0" destOrd="0" presId="urn:microsoft.com/office/officeart/2005/8/layout/hProcess9"/>
    <dgm:cxn modelId="{CCF0C71E-AEE3-4BE9-980A-D3BAED50C27C}" srcId="{16B0B788-59A4-47C2-B3D5-7D6552398E1B}" destId="{98A43646-047B-4698-B9CF-F481E52F4E74}" srcOrd="0" destOrd="0" parTransId="{82BA7DFB-CEC4-4FE6-80A6-AF8CB6716FBB}" sibTransId="{D755FE98-0E30-45AD-87FF-6CA086E01A55}"/>
    <dgm:cxn modelId="{9A48645F-FAFB-43C3-A909-49E7D1D6AC49}" type="presOf" srcId="{16B0B788-59A4-47C2-B3D5-7D6552398E1B}" destId="{67C8E564-59C6-476F-AC27-7A5A722AC0C4}" srcOrd="0" destOrd="0" presId="urn:microsoft.com/office/officeart/2005/8/layout/hProcess9"/>
    <dgm:cxn modelId="{61E1A8DA-A411-4EAF-B4AE-C4C4E9FDC52E}" type="presParOf" srcId="{67C8E564-59C6-476F-AC27-7A5A722AC0C4}" destId="{5FC1C85A-14B0-49DA-8784-AE9FAEB0A6B6}" srcOrd="0" destOrd="0" presId="urn:microsoft.com/office/officeart/2005/8/layout/hProcess9"/>
    <dgm:cxn modelId="{C8DB3023-5A63-40A3-9C7C-F655D5DD739A}" type="presParOf" srcId="{67C8E564-59C6-476F-AC27-7A5A722AC0C4}" destId="{1E09F81E-319B-4E11-AFF5-4777EC6549F6}" srcOrd="1" destOrd="0" presId="urn:microsoft.com/office/officeart/2005/8/layout/hProcess9"/>
    <dgm:cxn modelId="{4D2B23BB-3584-476A-A7DC-C2E2045A0E1C}" type="presParOf" srcId="{1E09F81E-319B-4E11-AFF5-4777EC6549F6}" destId="{E0B0BCDA-8819-4F64-A088-A7C723D5A5C8}" srcOrd="0" destOrd="0" presId="urn:microsoft.com/office/officeart/2005/8/layout/hProcess9"/>
    <dgm:cxn modelId="{F5469539-C075-477F-9C80-E7139F665704}" type="presParOf" srcId="{1E09F81E-319B-4E11-AFF5-4777EC6549F6}" destId="{6DEF9FA3-0552-4343-A623-BE10D1CF7CA0}" srcOrd="1" destOrd="0" presId="urn:microsoft.com/office/officeart/2005/8/layout/hProcess9"/>
    <dgm:cxn modelId="{720FB06A-2C6B-4FF3-BCF4-683045C3F938}" type="presParOf" srcId="{1E09F81E-319B-4E11-AFF5-4777EC6549F6}" destId="{04ABD266-AC09-4DEB-A98D-E58DED1F0E9E}" srcOrd="2" destOrd="0" presId="urn:microsoft.com/office/officeart/2005/8/layout/hProcess9"/>
    <dgm:cxn modelId="{D87E555D-9EBD-44F8-A830-D78E2209585B}" type="presParOf" srcId="{1E09F81E-319B-4E11-AFF5-4777EC6549F6}" destId="{204FBDDD-819D-4141-A705-BCA6CB8A40AE}" srcOrd="3" destOrd="0" presId="urn:microsoft.com/office/officeart/2005/8/layout/hProcess9"/>
    <dgm:cxn modelId="{172B68F2-4912-4302-BF49-F6B34D0125E3}" type="presParOf" srcId="{1E09F81E-319B-4E11-AFF5-4777EC6549F6}" destId="{203FF24C-2EE0-4073-8185-5096FB7E004B}" srcOrd="4" destOrd="0" presId="urn:microsoft.com/office/officeart/2005/8/layout/hProcess9"/>
    <dgm:cxn modelId="{B8314725-7C61-41A8-ADA7-0951F09B2C20}" type="presParOf" srcId="{1E09F81E-319B-4E11-AFF5-4777EC6549F6}" destId="{EFAB8D82-B57E-4B35-92A0-4ACE28A68EF3}" srcOrd="5" destOrd="0" presId="urn:microsoft.com/office/officeart/2005/8/layout/hProcess9"/>
    <dgm:cxn modelId="{5F6231E3-8A84-4F8C-A859-10C13C1B8AAD}" type="presParOf" srcId="{1E09F81E-319B-4E11-AFF5-4777EC6549F6}" destId="{73ED520E-3F6D-4904-B642-7F74FD3E5C0F}" srcOrd="6" destOrd="0" presId="urn:microsoft.com/office/officeart/2005/8/layout/hProcess9"/>
    <dgm:cxn modelId="{FD4FC037-39E6-4950-A3C2-B6D4E808648B}" type="presParOf" srcId="{1E09F81E-319B-4E11-AFF5-4777EC6549F6}" destId="{C5E30942-8665-4274-B237-E3B6A4C20778}" srcOrd="7" destOrd="0" presId="urn:microsoft.com/office/officeart/2005/8/layout/hProcess9"/>
    <dgm:cxn modelId="{85ECF2FF-B0BF-47B3-9437-3EE77F003966}" type="presParOf" srcId="{1E09F81E-319B-4E11-AFF5-4777EC6549F6}" destId="{F83728E3-D462-4691-974C-2390C55436D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D4BB5-FAAD-439B-AB6F-DA0A1E459B3F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12C8C8-225E-4669-B7AC-CC2EC045FCB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fa-IR" sz="2500" b="0" dirty="0">
              <a:cs typeface="B Yagut" panose="00000400000000000000" pitchFamily="2" charset="-78"/>
            </a:rPr>
            <a:t>عدم وجود انسولین در بدن</a:t>
          </a:r>
          <a:endParaRPr lang="en-US" sz="2500" b="0" dirty="0">
            <a:cs typeface="B Yagut" panose="00000400000000000000" pitchFamily="2" charset="-78"/>
          </a:endParaRPr>
        </a:p>
      </dgm:t>
    </dgm:pt>
    <dgm:pt modelId="{C4BE6CAC-60F1-47F2-BE41-1DAF49DE259A}" type="parTrans" cxnId="{95C4ED92-22B5-4870-A11F-983413DF7A8A}">
      <dgm:prSet/>
      <dgm:spPr/>
      <dgm:t>
        <a:bodyPr/>
        <a:lstStyle/>
        <a:p>
          <a:endParaRPr lang="en-US"/>
        </a:p>
      </dgm:t>
    </dgm:pt>
    <dgm:pt modelId="{F204BECE-2DFC-43C4-AAB4-511B6B0940FC}" type="sibTrans" cxnId="{95C4ED92-22B5-4870-A11F-983413DF7A8A}">
      <dgm:prSet/>
      <dgm:spPr/>
      <dgm:t>
        <a:bodyPr/>
        <a:lstStyle/>
        <a:p>
          <a:endParaRPr lang="en-US"/>
        </a:p>
      </dgm:t>
    </dgm:pt>
    <dgm:pt modelId="{5021E2FB-3FD2-4FFD-AEDC-08332B6BB32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fa-IR" sz="2500" b="0" dirty="0">
              <a:cs typeface="B Yagut" panose="00000400000000000000" pitchFamily="2" charset="-78"/>
            </a:rPr>
            <a:t>قند وارد سلول ها نمی شود و قند خون افزایش می یابد</a:t>
          </a:r>
          <a:endParaRPr lang="en-US" sz="2500" b="0" dirty="0">
            <a:cs typeface="B Yagut" panose="00000400000000000000" pitchFamily="2" charset="-78"/>
          </a:endParaRPr>
        </a:p>
      </dgm:t>
    </dgm:pt>
    <dgm:pt modelId="{A6FF5A9E-5E6B-41A0-907A-3C56392D0049}" type="parTrans" cxnId="{B458AE8B-CC53-4A0B-8E40-5D6D6FC54C09}">
      <dgm:prSet/>
      <dgm:spPr/>
      <dgm:t>
        <a:bodyPr/>
        <a:lstStyle/>
        <a:p>
          <a:endParaRPr lang="en-US"/>
        </a:p>
      </dgm:t>
    </dgm:pt>
    <dgm:pt modelId="{970422F9-C731-4965-8B30-79C1754703F1}" type="sibTrans" cxnId="{B458AE8B-CC53-4A0B-8E40-5D6D6FC54C09}">
      <dgm:prSet/>
      <dgm:spPr/>
      <dgm:t>
        <a:bodyPr/>
        <a:lstStyle/>
        <a:p>
          <a:endParaRPr lang="en-US"/>
        </a:p>
      </dgm:t>
    </dgm:pt>
    <dgm:pt modelId="{17240D1F-A4B5-4C67-92F5-3EE797C38D50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fa-IR" sz="2500" b="0" dirty="0">
              <a:solidFill>
                <a:prstClr val="white"/>
              </a:solidFill>
              <a:latin typeface="Calibri"/>
              <a:ea typeface="+mn-ea"/>
              <a:cs typeface="B Yagut" panose="00000400000000000000" pitchFamily="2" charset="-78"/>
            </a:rPr>
            <a:t>سلولها از چربی به عنوان </a:t>
          </a:r>
          <a:r>
            <a:rPr lang="fa-IR" sz="2500" b="0" dirty="0">
              <a:cs typeface="B Yagut" panose="00000400000000000000" pitchFamily="2" charset="-78"/>
            </a:rPr>
            <a:t>منبع تأمین انرژی استفاده می کنند</a:t>
          </a:r>
          <a:r>
            <a:rPr lang="fa-IR" sz="2500" b="0" dirty="0">
              <a:solidFill>
                <a:prstClr val="white"/>
              </a:solidFill>
              <a:latin typeface="Calibri"/>
              <a:ea typeface="+mn-ea"/>
              <a:cs typeface="B Yagut" panose="00000400000000000000" pitchFamily="2" charset="-78"/>
            </a:rPr>
            <a:t> </a:t>
          </a:r>
          <a:endParaRPr lang="en-US" sz="2500" b="0" dirty="0">
            <a:cs typeface="B Yagut" panose="00000400000000000000" pitchFamily="2" charset="-78"/>
          </a:endParaRPr>
        </a:p>
      </dgm:t>
    </dgm:pt>
    <dgm:pt modelId="{7BCA7F1D-FAF4-471D-9D36-12A0FB9BDEC6}" type="parTrans" cxnId="{52BC8D5B-9A8A-4846-A107-E153410C549A}">
      <dgm:prSet/>
      <dgm:spPr/>
      <dgm:t>
        <a:bodyPr/>
        <a:lstStyle/>
        <a:p>
          <a:endParaRPr lang="en-US"/>
        </a:p>
      </dgm:t>
    </dgm:pt>
    <dgm:pt modelId="{161C41B3-F450-4028-B0CF-3A3F473F84E6}" type="sibTrans" cxnId="{52BC8D5B-9A8A-4846-A107-E153410C549A}">
      <dgm:prSet/>
      <dgm:spPr/>
      <dgm:t>
        <a:bodyPr/>
        <a:lstStyle/>
        <a:p>
          <a:endParaRPr lang="en-US"/>
        </a:p>
      </dgm:t>
    </dgm:pt>
    <dgm:pt modelId="{4CAF4DAE-8E9C-45A8-B46A-28056EFF7845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sz="2500" b="0" kern="1200" dirty="0">
              <a:solidFill>
                <a:schemeClr val="bg1"/>
              </a:solidFill>
              <a:cs typeface="B Yagut" panose="00000400000000000000" pitchFamily="2" charset="-78"/>
            </a:rPr>
            <a:t>سوختن چربی ها باعث تولید </a:t>
          </a:r>
          <a:r>
            <a:rPr lang="fa-IR" sz="25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B Yagut" panose="00000400000000000000" pitchFamily="2" charset="-78"/>
            </a:rPr>
            <a:t>مواد زائد اسیدی به نام كتون </a:t>
          </a:r>
          <a:r>
            <a:rPr lang="fa-IR" sz="2500" b="0" kern="1200" dirty="0">
              <a:solidFill>
                <a:schemeClr val="bg1"/>
              </a:solidFill>
              <a:cs typeface="B Yagut" panose="00000400000000000000" pitchFamily="2" charset="-78"/>
            </a:rPr>
            <a:t>می شود.</a:t>
          </a:r>
          <a:endParaRPr lang="en-US" sz="2500" b="0" kern="1200" dirty="0">
            <a:solidFill>
              <a:schemeClr val="bg1"/>
            </a:solidFill>
            <a:latin typeface="Calibri"/>
            <a:ea typeface="+mn-ea"/>
            <a:cs typeface="B Yagut" panose="00000400000000000000" pitchFamily="2" charset="-78"/>
          </a:endParaRPr>
        </a:p>
      </dgm:t>
    </dgm:pt>
    <dgm:pt modelId="{CB3A4D03-3CC2-4FA6-8BB3-E91ED2E3DF39}" type="parTrans" cxnId="{9F02CFE7-D080-4855-91D4-7798C5FF3595}">
      <dgm:prSet/>
      <dgm:spPr/>
      <dgm:t>
        <a:bodyPr/>
        <a:lstStyle/>
        <a:p>
          <a:endParaRPr lang="en-US"/>
        </a:p>
      </dgm:t>
    </dgm:pt>
    <dgm:pt modelId="{C742CF07-0E9E-4A73-B975-59A503313B0F}" type="sibTrans" cxnId="{9F02CFE7-D080-4855-91D4-7798C5FF3595}">
      <dgm:prSet/>
      <dgm:spPr/>
      <dgm:t>
        <a:bodyPr/>
        <a:lstStyle/>
        <a:p>
          <a:endParaRPr lang="en-US"/>
        </a:p>
      </dgm:t>
    </dgm:pt>
    <dgm:pt modelId="{A80E139A-D303-43B5-8CCC-996BBE516E3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buNone/>
          </a:pPr>
          <a:r>
            <a:rPr lang="fa-IR" sz="2500" b="0" dirty="0">
              <a:cs typeface="B Yagut" panose="00000400000000000000" pitchFamily="2" charset="-78"/>
            </a:rPr>
            <a:t>هنگامی که بدن نمی‌تواند این کتون‌ها را با سرعت کافی از راه ادرار دفع کند</a:t>
          </a:r>
          <a:endParaRPr lang="en-US" sz="2500" b="0" dirty="0">
            <a:cs typeface="B Yagut" panose="00000400000000000000" pitchFamily="2" charset="-78"/>
          </a:endParaRPr>
        </a:p>
      </dgm:t>
    </dgm:pt>
    <dgm:pt modelId="{66A0A4DA-DC96-4B7D-B0E2-9B3FA5CE1BAE}" type="parTrans" cxnId="{A5F486A7-FA74-490D-A902-C170D01F54D4}">
      <dgm:prSet/>
      <dgm:spPr/>
      <dgm:t>
        <a:bodyPr/>
        <a:lstStyle/>
        <a:p>
          <a:endParaRPr lang="en-US"/>
        </a:p>
      </dgm:t>
    </dgm:pt>
    <dgm:pt modelId="{3AD0BCA5-1B61-4399-A255-E4D6A061502E}" type="sibTrans" cxnId="{A5F486A7-FA74-490D-A902-C170D01F54D4}">
      <dgm:prSet/>
      <dgm:spPr/>
      <dgm:t>
        <a:bodyPr/>
        <a:lstStyle/>
        <a:p>
          <a:endParaRPr lang="en-US"/>
        </a:p>
      </dgm:t>
    </dgm:pt>
    <dgm:pt modelId="{45FE455A-BED2-48B0-861C-D710A926359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fa-IR" sz="2500" b="0" i="0" dirty="0">
              <a:solidFill>
                <a:schemeClr val="bg1"/>
              </a:solidFill>
              <a:effectLst/>
              <a:latin typeface="+mn-lt"/>
              <a:ea typeface="+mn-ea"/>
              <a:cs typeface="B Yagut" panose="00000400000000000000" pitchFamily="2" charset="-78"/>
            </a:rPr>
            <a:t>افزایش کتون و قند خون ( هیپرگلایسمی ) و باقی ماندن آن در همین سطح بعد از 24 ساعت</a:t>
          </a:r>
          <a:endParaRPr lang="en-US" sz="2500" b="0" dirty="0">
            <a:solidFill>
              <a:schemeClr val="bg1"/>
            </a:solidFill>
            <a:cs typeface="B Yagut" panose="00000400000000000000" pitchFamily="2" charset="-78"/>
          </a:endParaRPr>
        </a:p>
      </dgm:t>
    </dgm:pt>
    <dgm:pt modelId="{91925C5E-7BBE-4E2F-A766-D34CDCB92E1D}" type="parTrans" cxnId="{042B7C21-C135-4859-BAC9-974DA2C29A08}">
      <dgm:prSet/>
      <dgm:spPr/>
      <dgm:t>
        <a:bodyPr/>
        <a:lstStyle/>
        <a:p>
          <a:endParaRPr lang="en-US"/>
        </a:p>
      </dgm:t>
    </dgm:pt>
    <dgm:pt modelId="{ABBF803D-03AA-4A33-BE9E-18267CCDBA8A}" type="sibTrans" cxnId="{042B7C21-C135-4859-BAC9-974DA2C29A08}">
      <dgm:prSet/>
      <dgm:spPr/>
      <dgm:t>
        <a:bodyPr/>
        <a:lstStyle/>
        <a:p>
          <a:endParaRPr lang="en-US"/>
        </a:p>
      </dgm:t>
    </dgm:pt>
    <dgm:pt modelId="{8062AB3D-F58E-4C0A-8DB4-F2C66F6E554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sz="2500" b="0" dirty="0">
              <a:cs typeface="B Yagut" panose="00000400000000000000" pitchFamily="2" charset="-78"/>
            </a:rPr>
            <a:t>بروز علامت کتواسیدوز</a:t>
          </a:r>
          <a:endParaRPr lang="en-US" sz="2500" b="0" dirty="0">
            <a:solidFill>
              <a:prstClr val="white"/>
            </a:solidFill>
            <a:latin typeface="Calibri"/>
            <a:ea typeface="+mn-ea"/>
            <a:cs typeface="B Yagut" panose="00000400000000000000" pitchFamily="2" charset="-78"/>
          </a:endParaRPr>
        </a:p>
      </dgm:t>
    </dgm:pt>
    <dgm:pt modelId="{15905672-BF60-48F8-BC6B-EADC33CA41B5}" type="parTrans" cxnId="{7917089C-5EE7-4041-890F-690B9A3864BF}">
      <dgm:prSet/>
      <dgm:spPr/>
      <dgm:t>
        <a:bodyPr/>
        <a:lstStyle/>
        <a:p>
          <a:endParaRPr lang="en-US"/>
        </a:p>
      </dgm:t>
    </dgm:pt>
    <dgm:pt modelId="{D3298AD1-32E8-49CF-A033-89F2A4755669}" type="sibTrans" cxnId="{7917089C-5EE7-4041-890F-690B9A3864BF}">
      <dgm:prSet/>
      <dgm:spPr/>
      <dgm:t>
        <a:bodyPr/>
        <a:lstStyle/>
        <a:p>
          <a:endParaRPr lang="en-US"/>
        </a:p>
      </dgm:t>
    </dgm:pt>
    <dgm:pt modelId="{79639F19-3B26-462D-94C4-33662520D77F}" type="pres">
      <dgm:prSet presAssocID="{C2DD4BB5-FAAD-439B-AB6F-DA0A1E459B3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A0D796D2-1DFD-4B0C-91EA-DEFCBD482373}" type="pres">
      <dgm:prSet presAssocID="{C2DD4BB5-FAAD-439B-AB6F-DA0A1E459B3F}" presName="hierFlow" presStyleCnt="0"/>
      <dgm:spPr/>
    </dgm:pt>
    <dgm:pt modelId="{123DA31B-ED46-4DE1-B13D-0EB0E7629C38}" type="pres">
      <dgm:prSet presAssocID="{C2DD4BB5-FAAD-439B-AB6F-DA0A1E459B3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3A56C3C-0E3A-4D6E-A83F-05F3E4BF335B}" type="pres">
      <dgm:prSet presAssocID="{1412C8C8-225E-4669-B7AC-CC2EC045FCB1}" presName="Name14" presStyleCnt="0"/>
      <dgm:spPr/>
    </dgm:pt>
    <dgm:pt modelId="{34B2D6B1-58A8-498A-8BF6-893CDA3A73F6}" type="pres">
      <dgm:prSet presAssocID="{1412C8C8-225E-4669-B7AC-CC2EC045FCB1}" presName="level1Shape" presStyleLbl="node0" presStyleIdx="0" presStyleCnt="1" custScaleX="863092" custScaleY="164640" custLinFactNeighborY="2659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CFAC520-1C97-4A8E-BA81-D10AB78D66C3}" type="pres">
      <dgm:prSet presAssocID="{1412C8C8-225E-4669-B7AC-CC2EC045FCB1}" presName="hierChild2" presStyleCnt="0"/>
      <dgm:spPr/>
    </dgm:pt>
    <dgm:pt modelId="{F681AE70-9053-4FAD-BFAA-18B072B0250B}" type="pres">
      <dgm:prSet presAssocID="{A6FF5A9E-5E6B-41A0-907A-3C56392D0049}" presName="Name19" presStyleLbl="parChTrans1D2" presStyleIdx="0" presStyleCnt="1"/>
      <dgm:spPr/>
      <dgm:t>
        <a:bodyPr/>
        <a:lstStyle/>
        <a:p>
          <a:pPr rtl="1"/>
          <a:endParaRPr lang="fa-IR"/>
        </a:p>
      </dgm:t>
    </dgm:pt>
    <dgm:pt modelId="{B2BD2F64-61E5-4CA7-92F8-172B6A62D81B}" type="pres">
      <dgm:prSet presAssocID="{5021E2FB-3FD2-4FFD-AEDC-08332B6BB32B}" presName="Name21" presStyleCnt="0"/>
      <dgm:spPr/>
    </dgm:pt>
    <dgm:pt modelId="{E64E03FB-9C64-4804-90B1-65C0DF4C760B}" type="pres">
      <dgm:prSet presAssocID="{5021E2FB-3FD2-4FFD-AEDC-08332B6BB32B}" presName="level2Shape" presStyleLbl="node2" presStyleIdx="0" presStyleCnt="1" custScaleX="1099258" custScaleY="154249" custLinFactNeighborY="29679"/>
      <dgm:spPr/>
      <dgm:t>
        <a:bodyPr/>
        <a:lstStyle/>
        <a:p>
          <a:pPr rtl="1"/>
          <a:endParaRPr lang="fa-IR"/>
        </a:p>
      </dgm:t>
    </dgm:pt>
    <dgm:pt modelId="{D4FE8CBE-C2BD-49C3-B44D-54E8C15FB6B7}" type="pres">
      <dgm:prSet presAssocID="{5021E2FB-3FD2-4FFD-AEDC-08332B6BB32B}" presName="hierChild3" presStyleCnt="0"/>
      <dgm:spPr/>
    </dgm:pt>
    <dgm:pt modelId="{C5633345-CFF8-47C0-B12E-689825AA311F}" type="pres">
      <dgm:prSet presAssocID="{7BCA7F1D-FAF4-471D-9D36-12A0FB9BDEC6}" presName="Name19" presStyleLbl="parChTrans1D3" presStyleIdx="0" presStyleCnt="1"/>
      <dgm:spPr/>
      <dgm:t>
        <a:bodyPr/>
        <a:lstStyle/>
        <a:p>
          <a:pPr rtl="1"/>
          <a:endParaRPr lang="fa-IR"/>
        </a:p>
      </dgm:t>
    </dgm:pt>
    <dgm:pt modelId="{31FA2ECB-F0D9-40BD-8247-2DBD0D60E903}" type="pres">
      <dgm:prSet presAssocID="{17240D1F-A4B5-4C67-92F5-3EE797C38D50}" presName="Name21" presStyleCnt="0"/>
      <dgm:spPr/>
    </dgm:pt>
    <dgm:pt modelId="{787B65DE-8DE9-4509-B5AE-E0F4E085FEF5}" type="pres">
      <dgm:prSet presAssocID="{17240D1F-A4B5-4C67-92F5-3EE797C38D50}" presName="level2Shape" presStyleLbl="node3" presStyleIdx="0" presStyleCnt="1" custScaleX="1305764" custScaleY="154080" custLinFactNeighborY="48783"/>
      <dgm:spPr/>
      <dgm:t>
        <a:bodyPr/>
        <a:lstStyle/>
        <a:p>
          <a:pPr rtl="1"/>
          <a:endParaRPr lang="fa-IR"/>
        </a:p>
      </dgm:t>
    </dgm:pt>
    <dgm:pt modelId="{B17E7ABD-E69B-4CB6-A074-8527F79541F9}" type="pres">
      <dgm:prSet presAssocID="{17240D1F-A4B5-4C67-92F5-3EE797C38D50}" presName="hierChild3" presStyleCnt="0"/>
      <dgm:spPr/>
    </dgm:pt>
    <dgm:pt modelId="{B347CFC1-FDA4-496B-ADE8-99264911B9E7}" type="pres">
      <dgm:prSet presAssocID="{CB3A4D03-3CC2-4FA6-8BB3-E91ED2E3DF39}" presName="Name19" presStyleLbl="parChTrans1D4" presStyleIdx="0" presStyleCnt="4"/>
      <dgm:spPr/>
      <dgm:t>
        <a:bodyPr/>
        <a:lstStyle/>
        <a:p>
          <a:pPr rtl="1"/>
          <a:endParaRPr lang="fa-IR"/>
        </a:p>
      </dgm:t>
    </dgm:pt>
    <dgm:pt modelId="{D4FFB460-55B8-487F-90B2-C0BC1DB0B3F4}" type="pres">
      <dgm:prSet presAssocID="{4CAF4DAE-8E9C-45A8-B46A-28056EFF7845}" presName="Name21" presStyleCnt="0"/>
      <dgm:spPr/>
    </dgm:pt>
    <dgm:pt modelId="{E1B94B56-93CA-4C2D-ADBA-69B93BAE384B}" type="pres">
      <dgm:prSet presAssocID="{4CAF4DAE-8E9C-45A8-B46A-28056EFF7845}" presName="level2Shape" presStyleLbl="node4" presStyleIdx="0" presStyleCnt="4" custScaleX="1471709" custScaleY="150838" custLinFactNeighborY="47676"/>
      <dgm:spPr/>
      <dgm:t>
        <a:bodyPr/>
        <a:lstStyle/>
        <a:p>
          <a:pPr rtl="1"/>
          <a:endParaRPr lang="fa-IR"/>
        </a:p>
      </dgm:t>
    </dgm:pt>
    <dgm:pt modelId="{FBCBC1F0-D4D5-4F57-95A5-786B0180A716}" type="pres">
      <dgm:prSet presAssocID="{4CAF4DAE-8E9C-45A8-B46A-28056EFF7845}" presName="hierChild3" presStyleCnt="0"/>
      <dgm:spPr/>
    </dgm:pt>
    <dgm:pt modelId="{34589797-3870-4F6A-9331-2EE4CBE7291B}" type="pres">
      <dgm:prSet presAssocID="{66A0A4DA-DC96-4B7D-B0E2-9B3FA5CE1BAE}" presName="Name19" presStyleLbl="parChTrans1D4" presStyleIdx="1" presStyleCnt="4"/>
      <dgm:spPr/>
      <dgm:t>
        <a:bodyPr/>
        <a:lstStyle/>
        <a:p>
          <a:pPr rtl="1"/>
          <a:endParaRPr lang="fa-IR"/>
        </a:p>
      </dgm:t>
    </dgm:pt>
    <dgm:pt modelId="{9C994D4E-7A59-47FF-A415-A358EBEDACF2}" type="pres">
      <dgm:prSet presAssocID="{A80E139A-D303-43B5-8CCC-996BBE516E34}" presName="Name21" presStyleCnt="0"/>
      <dgm:spPr/>
    </dgm:pt>
    <dgm:pt modelId="{E5718955-274A-414F-A745-2F43B1183AA3}" type="pres">
      <dgm:prSet presAssocID="{A80E139A-D303-43B5-8CCC-996BBE516E34}" presName="level2Shape" presStyleLbl="node4" presStyleIdx="1" presStyleCnt="4" custScaleX="1566207" custScaleY="160751" custLinFactNeighborY="48229"/>
      <dgm:spPr/>
      <dgm:t>
        <a:bodyPr/>
        <a:lstStyle/>
        <a:p>
          <a:pPr rtl="1"/>
          <a:endParaRPr lang="fa-IR"/>
        </a:p>
      </dgm:t>
    </dgm:pt>
    <dgm:pt modelId="{B60C0AF6-0D85-43B7-B3C4-6EBFDD139BBA}" type="pres">
      <dgm:prSet presAssocID="{A80E139A-D303-43B5-8CCC-996BBE516E34}" presName="hierChild3" presStyleCnt="0"/>
      <dgm:spPr/>
    </dgm:pt>
    <dgm:pt modelId="{3B8E8DDF-DF6B-44E3-988E-73E511934C7F}" type="pres">
      <dgm:prSet presAssocID="{91925C5E-7BBE-4E2F-A766-D34CDCB92E1D}" presName="Name19" presStyleLbl="parChTrans1D4" presStyleIdx="2" presStyleCnt="4"/>
      <dgm:spPr/>
      <dgm:t>
        <a:bodyPr/>
        <a:lstStyle/>
        <a:p>
          <a:pPr rtl="1"/>
          <a:endParaRPr lang="fa-IR"/>
        </a:p>
      </dgm:t>
    </dgm:pt>
    <dgm:pt modelId="{D99D0FE8-05F1-49FD-B27E-88E65AFE030B}" type="pres">
      <dgm:prSet presAssocID="{45FE455A-BED2-48B0-861C-D710A926359A}" presName="Name21" presStyleCnt="0"/>
      <dgm:spPr/>
    </dgm:pt>
    <dgm:pt modelId="{536B3CF2-8E6E-4281-ADBF-628DB55193FF}" type="pres">
      <dgm:prSet presAssocID="{45FE455A-BED2-48B0-861C-D710A926359A}" presName="level2Shape" presStyleLbl="node4" presStyleIdx="2" presStyleCnt="4" custScaleX="1753049" custScaleY="152346" custLinFactNeighborY="70488"/>
      <dgm:spPr/>
      <dgm:t>
        <a:bodyPr/>
        <a:lstStyle/>
        <a:p>
          <a:pPr rtl="1"/>
          <a:endParaRPr lang="fa-IR"/>
        </a:p>
      </dgm:t>
    </dgm:pt>
    <dgm:pt modelId="{F3EBA6C9-5BC2-4E87-B249-EDD4B852F95C}" type="pres">
      <dgm:prSet presAssocID="{45FE455A-BED2-48B0-861C-D710A926359A}" presName="hierChild3" presStyleCnt="0"/>
      <dgm:spPr/>
    </dgm:pt>
    <dgm:pt modelId="{42921AE4-D947-4786-9E6D-4AF2A07D9B8B}" type="pres">
      <dgm:prSet presAssocID="{15905672-BF60-48F8-BC6B-EADC33CA41B5}" presName="Name19" presStyleLbl="parChTrans1D4" presStyleIdx="3" presStyleCnt="4"/>
      <dgm:spPr/>
      <dgm:t>
        <a:bodyPr/>
        <a:lstStyle/>
        <a:p>
          <a:pPr rtl="1"/>
          <a:endParaRPr lang="fa-IR"/>
        </a:p>
      </dgm:t>
    </dgm:pt>
    <dgm:pt modelId="{D0817917-0829-4C7F-B0AE-2EAFEC79C214}" type="pres">
      <dgm:prSet presAssocID="{8062AB3D-F58E-4C0A-8DB4-F2C66F6E554D}" presName="Name21" presStyleCnt="0"/>
      <dgm:spPr/>
    </dgm:pt>
    <dgm:pt modelId="{40236901-F30B-41F0-88A1-1ADF6C70B025}" type="pres">
      <dgm:prSet presAssocID="{8062AB3D-F58E-4C0A-8DB4-F2C66F6E554D}" presName="level2Shape" presStyleLbl="node4" presStyleIdx="3" presStyleCnt="4" custScaleX="907118" custScaleY="131626" custLinFactNeighborY="78836"/>
      <dgm:spPr/>
      <dgm:t>
        <a:bodyPr/>
        <a:lstStyle/>
        <a:p>
          <a:pPr rtl="1"/>
          <a:endParaRPr lang="fa-IR"/>
        </a:p>
      </dgm:t>
    </dgm:pt>
    <dgm:pt modelId="{F10937CE-4FF5-4B2B-A3AA-536E18D44FCB}" type="pres">
      <dgm:prSet presAssocID="{8062AB3D-F58E-4C0A-8DB4-F2C66F6E554D}" presName="hierChild3" presStyleCnt="0"/>
      <dgm:spPr/>
    </dgm:pt>
    <dgm:pt modelId="{902FDD5C-8E0E-4E54-8786-230C27B1B0CC}" type="pres">
      <dgm:prSet presAssocID="{C2DD4BB5-FAAD-439B-AB6F-DA0A1E459B3F}" presName="bgShapesFlow" presStyleCnt="0"/>
      <dgm:spPr/>
    </dgm:pt>
  </dgm:ptLst>
  <dgm:cxnLst>
    <dgm:cxn modelId="{E1262175-7607-4507-B7AC-2E8DF9351FF8}" type="presOf" srcId="{91925C5E-7BBE-4E2F-A766-D34CDCB92E1D}" destId="{3B8E8DDF-DF6B-44E3-988E-73E511934C7F}" srcOrd="0" destOrd="0" presId="urn:microsoft.com/office/officeart/2005/8/layout/hierarchy6"/>
    <dgm:cxn modelId="{B458AE8B-CC53-4A0B-8E40-5D6D6FC54C09}" srcId="{1412C8C8-225E-4669-B7AC-CC2EC045FCB1}" destId="{5021E2FB-3FD2-4FFD-AEDC-08332B6BB32B}" srcOrd="0" destOrd="0" parTransId="{A6FF5A9E-5E6B-41A0-907A-3C56392D0049}" sibTransId="{970422F9-C731-4965-8B30-79C1754703F1}"/>
    <dgm:cxn modelId="{806A72E7-AC0F-4AD0-AE9D-7FE10DDACC43}" type="presOf" srcId="{C2DD4BB5-FAAD-439B-AB6F-DA0A1E459B3F}" destId="{79639F19-3B26-462D-94C4-33662520D77F}" srcOrd="0" destOrd="0" presId="urn:microsoft.com/office/officeart/2005/8/layout/hierarchy6"/>
    <dgm:cxn modelId="{5F2EEB69-8723-4DEA-B358-7971D521A093}" type="presOf" srcId="{45FE455A-BED2-48B0-861C-D710A926359A}" destId="{536B3CF2-8E6E-4281-ADBF-628DB55193FF}" srcOrd="0" destOrd="0" presId="urn:microsoft.com/office/officeart/2005/8/layout/hierarchy6"/>
    <dgm:cxn modelId="{2488F659-12CF-4683-AB47-8B79689504B8}" type="presOf" srcId="{1412C8C8-225E-4669-B7AC-CC2EC045FCB1}" destId="{34B2D6B1-58A8-498A-8BF6-893CDA3A73F6}" srcOrd="0" destOrd="0" presId="urn:microsoft.com/office/officeart/2005/8/layout/hierarchy6"/>
    <dgm:cxn modelId="{27A0AF39-722C-4A1B-B13F-B27113F88483}" type="presOf" srcId="{A6FF5A9E-5E6B-41A0-907A-3C56392D0049}" destId="{F681AE70-9053-4FAD-BFAA-18B072B0250B}" srcOrd="0" destOrd="0" presId="urn:microsoft.com/office/officeart/2005/8/layout/hierarchy6"/>
    <dgm:cxn modelId="{7086FF3C-6441-4F05-B794-3746CFC81752}" type="presOf" srcId="{15905672-BF60-48F8-BC6B-EADC33CA41B5}" destId="{42921AE4-D947-4786-9E6D-4AF2A07D9B8B}" srcOrd="0" destOrd="0" presId="urn:microsoft.com/office/officeart/2005/8/layout/hierarchy6"/>
    <dgm:cxn modelId="{62B07740-F134-4144-9A71-0C900F25F05C}" type="presOf" srcId="{7BCA7F1D-FAF4-471D-9D36-12A0FB9BDEC6}" destId="{C5633345-CFF8-47C0-B12E-689825AA311F}" srcOrd="0" destOrd="0" presId="urn:microsoft.com/office/officeart/2005/8/layout/hierarchy6"/>
    <dgm:cxn modelId="{CA4E5E57-85E0-4F59-B011-8930235EA370}" type="presOf" srcId="{8062AB3D-F58E-4C0A-8DB4-F2C66F6E554D}" destId="{40236901-F30B-41F0-88A1-1ADF6C70B025}" srcOrd="0" destOrd="0" presId="urn:microsoft.com/office/officeart/2005/8/layout/hierarchy6"/>
    <dgm:cxn modelId="{55E55B5E-2F89-42CD-A997-BF233D2B0203}" type="presOf" srcId="{17240D1F-A4B5-4C67-92F5-3EE797C38D50}" destId="{787B65DE-8DE9-4509-B5AE-E0F4E085FEF5}" srcOrd="0" destOrd="0" presId="urn:microsoft.com/office/officeart/2005/8/layout/hierarchy6"/>
    <dgm:cxn modelId="{9F02CFE7-D080-4855-91D4-7798C5FF3595}" srcId="{17240D1F-A4B5-4C67-92F5-3EE797C38D50}" destId="{4CAF4DAE-8E9C-45A8-B46A-28056EFF7845}" srcOrd="0" destOrd="0" parTransId="{CB3A4D03-3CC2-4FA6-8BB3-E91ED2E3DF39}" sibTransId="{C742CF07-0E9E-4A73-B975-59A503313B0F}"/>
    <dgm:cxn modelId="{95C4ED92-22B5-4870-A11F-983413DF7A8A}" srcId="{C2DD4BB5-FAAD-439B-AB6F-DA0A1E459B3F}" destId="{1412C8C8-225E-4669-B7AC-CC2EC045FCB1}" srcOrd="0" destOrd="0" parTransId="{C4BE6CAC-60F1-47F2-BE41-1DAF49DE259A}" sibTransId="{F204BECE-2DFC-43C4-AAB4-511B6B0940FC}"/>
    <dgm:cxn modelId="{52BC8D5B-9A8A-4846-A107-E153410C549A}" srcId="{5021E2FB-3FD2-4FFD-AEDC-08332B6BB32B}" destId="{17240D1F-A4B5-4C67-92F5-3EE797C38D50}" srcOrd="0" destOrd="0" parTransId="{7BCA7F1D-FAF4-471D-9D36-12A0FB9BDEC6}" sibTransId="{161C41B3-F450-4028-B0CF-3A3F473F84E6}"/>
    <dgm:cxn modelId="{A5F486A7-FA74-490D-A902-C170D01F54D4}" srcId="{4CAF4DAE-8E9C-45A8-B46A-28056EFF7845}" destId="{A80E139A-D303-43B5-8CCC-996BBE516E34}" srcOrd="0" destOrd="0" parTransId="{66A0A4DA-DC96-4B7D-B0E2-9B3FA5CE1BAE}" sibTransId="{3AD0BCA5-1B61-4399-A255-E4D6A061502E}"/>
    <dgm:cxn modelId="{042B7C21-C135-4859-BAC9-974DA2C29A08}" srcId="{A80E139A-D303-43B5-8CCC-996BBE516E34}" destId="{45FE455A-BED2-48B0-861C-D710A926359A}" srcOrd="0" destOrd="0" parTransId="{91925C5E-7BBE-4E2F-A766-D34CDCB92E1D}" sibTransId="{ABBF803D-03AA-4A33-BE9E-18267CCDBA8A}"/>
    <dgm:cxn modelId="{9111C4C6-87F6-4444-8A09-E18D4A443E0E}" type="presOf" srcId="{A80E139A-D303-43B5-8CCC-996BBE516E34}" destId="{E5718955-274A-414F-A745-2F43B1183AA3}" srcOrd="0" destOrd="0" presId="urn:microsoft.com/office/officeart/2005/8/layout/hierarchy6"/>
    <dgm:cxn modelId="{B633DC30-1834-45B7-8863-92C12C251589}" type="presOf" srcId="{CB3A4D03-3CC2-4FA6-8BB3-E91ED2E3DF39}" destId="{B347CFC1-FDA4-496B-ADE8-99264911B9E7}" srcOrd="0" destOrd="0" presId="urn:microsoft.com/office/officeart/2005/8/layout/hierarchy6"/>
    <dgm:cxn modelId="{47357153-0D5D-40E7-9BE9-D8ED0B2EC5C3}" type="presOf" srcId="{5021E2FB-3FD2-4FFD-AEDC-08332B6BB32B}" destId="{E64E03FB-9C64-4804-90B1-65C0DF4C760B}" srcOrd="0" destOrd="0" presId="urn:microsoft.com/office/officeart/2005/8/layout/hierarchy6"/>
    <dgm:cxn modelId="{7917089C-5EE7-4041-890F-690B9A3864BF}" srcId="{45FE455A-BED2-48B0-861C-D710A926359A}" destId="{8062AB3D-F58E-4C0A-8DB4-F2C66F6E554D}" srcOrd="0" destOrd="0" parTransId="{15905672-BF60-48F8-BC6B-EADC33CA41B5}" sibTransId="{D3298AD1-32E8-49CF-A033-89F2A4755669}"/>
    <dgm:cxn modelId="{9925093E-C6FC-4CA6-A42B-E9B3A8661277}" type="presOf" srcId="{4CAF4DAE-8E9C-45A8-B46A-28056EFF7845}" destId="{E1B94B56-93CA-4C2D-ADBA-69B93BAE384B}" srcOrd="0" destOrd="0" presId="urn:microsoft.com/office/officeart/2005/8/layout/hierarchy6"/>
    <dgm:cxn modelId="{F8D7E335-2604-44A2-A805-4189AC5196BE}" type="presOf" srcId="{66A0A4DA-DC96-4B7D-B0E2-9B3FA5CE1BAE}" destId="{34589797-3870-4F6A-9331-2EE4CBE7291B}" srcOrd="0" destOrd="0" presId="urn:microsoft.com/office/officeart/2005/8/layout/hierarchy6"/>
    <dgm:cxn modelId="{812BD705-3FB2-422E-88D8-052788E8D304}" type="presParOf" srcId="{79639F19-3B26-462D-94C4-33662520D77F}" destId="{A0D796D2-1DFD-4B0C-91EA-DEFCBD482373}" srcOrd="0" destOrd="0" presId="urn:microsoft.com/office/officeart/2005/8/layout/hierarchy6"/>
    <dgm:cxn modelId="{88B3BB5B-F7C9-4171-BA39-F865B2437FE3}" type="presParOf" srcId="{A0D796D2-1DFD-4B0C-91EA-DEFCBD482373}" destId="{123DA31B-ED46-4DE1-B13D-0EB0E7629C38}" srcOrd="0" destOrd="0" presId="urn:microsoft.com/office/officeart/2005/8/layout/hierarchy6"/>
    <dgm:cxn modelId="{6DB9C9D4-E7B5-48D7-B95F-B1386924AFFA}" type="presParOf" srcId="{123DA31B-ED46-4DE1-B13D-0EB0E7629C38}" destId="{63A56C3C-0E3A-4D6E-A83F-05F3E4BF335B}" srcOrd="0" destOrd="0" presId="urn:microsoft.com/office/officeart/2005/8/layout/hierarchy6"/>
    <dgm:cxn modelId="{6AE2623B-9A5A-464B-B650-08E9B4503CE2}" type="presParOf" srcId="{63A56C3C-0E3A-4D6E-A83F-05F3E4BF335B}" destId="{34B2D6B1-58A8-498A-8BF6-893CDA3A73F6}" srcOrd="0" destOrd="0" presId="urn:microsoft.com/office/officeart/2005/8/layout/hierarchy6"/>
    <dgm:cxn modelId="{ED2AFCA2-1DC9-476F-AE36-602A46754C94}" type="presParOf" srcId="{63A56C3C-0E3A-4D6E-A83F-05F3E4BF335B}" destId="{8CFAC520-1C97-4A8E-BA81-D10AB78D66C3}" srcOrd="1" destOrd="0" presId="urn:microsoft.com/office/officeart/2005/8/layout/hierarchy6"/>
    <dgm:cxn modelId="{CC74D963-CE5F-4BE1-A0F7-BE38EA156A38}" type="presParOf" srcId="{8CFAC520-1C97-4A8E-BA81-D10AB78D66C3}" destId="{F681AE70-9053-4FAD-BFAA-18B072B0250B}" srcOrd="0" destOrd="0" presId="urn:microsoft.com/office/officeart/2005/8/layout/hierarchy6"/>
    <dgm:cxn modelId="{A49E472A-2EAC-4003-989C-46469B3DC3B0}" type="presParOf" srcId="{8CFAC520-1C97-4A8E-BA81-D10AB78D66C3}" destId="{B2BD2F64-61E5-4CA7-92F8-172B6A62D81B}" srcOrd="1" destOrd="0" presId="urn:microsoft.com/office/officeart/2005/8/layout/hierarchy6"/>
    <dgm:cxn modelId="{0FABCF67-88F8-46E4-839D-387BC2AD4AB4}" type="presParOf" srcId="{B2BD2F64-61E5-4CA7-92F8-172B6A62D81B}" destId="{E64E03FB-9C64-4804-90B1-65C0DF4C760B}" srcOrd="0" destOrd="0" presId="urn:microsoft.com/office/officeart/2005/8/layout/hierarchy6"/>
    <dgm:cxn modelId="{15D76F7B-EC85-49D7-9AF6-C38E500B71B0}" type="presParOf" srcId="{B2BD2F64-61E5-4CA7-92F8-172B6A62D81B}" destId="{D4FE8CBE-C2BD-49C3-B44D-54E8C15FB6B7}" srcOrd="1" destOrd="0" presId="urn:microsoft.com/office/officeart/2005/8/layout/hierarchy6"/>
    <dgm:cxn modelId="{3893DD74-7C5E-4E7C-B507-7C2E336B46ED}" type="presParOf" srcId="{D4FE8CBE-C2BD-49C3-B44D-54E8C15FB6B7}" destId="{C5633345-CFF8-47C0-B12E-689825AA311F}" srcOrd="0" destOrd="0" presId="urn:microsoft.com/office/officeart/2005/8/layout/hierarchy6"/>
    <dgm:cxn modelId="{6BF09694-807A-4A3C-A463-0AFD02F62993}" type="presParOf" srcId="{D4FE8CBE-C2BD-49C3-B44D-54E8C15FB6B7}" destId="{31FA2ECB-F0D9-40BD-8247-2DBD0D60E903}" srcOrd="1" destOrd="0" presId="urn:microsoft.com/office/officeart/2005/8/layout/hierarchy6"/>
    <dgm:cxn modelId="{0AC336AA-DE98-4E9D-B081-CBB87A67D4F8}" type="presParOf" srcId="{31FA2ECB-F0D9-40BD-8247-2DBD0D60E903}" destId="{787B65DE-8DE9-4509-B5AE-E0F4E085FEF5}" srcOrd="0" destOrd="0" presId="urn:microsoft.com/office/officeart/2005/8/layout/hierarchy6"/>
    <dgm:cxn modelId="{EBEB5C94-6ABC-438A-9ABA-0CA877AD5A8C}" type="presParOf" srcId="{31FA2ECB-F0D9-40BD-8247-2DBD0D60E903}" destId="{B17E7ABD-E69B-4CB6-A074-8527F79541F9}" srcOrd="1" destOrd="0" presId="urn:microsoft.com/office/officeart/2005/8/layout/hierarchy6"/>
    <dgm:cxn modelId="{72A0EBE5-060D-4C3B-B81A-7794D944A711}" type="presParOf" srcId="{B17E7ABD-E69B-4CB6-A074-8527F79541F9}" destId="{B347CFC1-FDA4-496B-ADE8-99264911B9E7}" srcOrd="0" destOrd="0" presId="urn:microsoft.com/office/officeart/2005/8/layout/hierarchy6"/>
    <dgm:cxn modelId="{3354E5FF-43AE-4091-93B0-AD2ACD6F8C94}" type="presParOf" srcId="{B17E7ABD-E69B-4CB6-A074-8527F79541F9}" destId="{D4FFB460-55B8-487F-90B2-C0BC1DB0B3F4}" srcOrd="1" destOrd="0" presId="urn:microsoft.com/office/officeart/2005/8/layout/hierarchy6"/>
    <dgm:cxn modelId="{FB55A3E3-3E84-4EE8-B241-4D26A6B557F9}" type="presParOf" srcId="{D4FFB460-55B8-487F-90B2-C0BC1DB0B3F4}" destId="{E1B94B56-93CA-4C2D-ADBA-69B93BAE384B}" srcOrd="0" destOrd="0" presId="urn:microsoft.com/office/officeart/2005/8/layout/hierarchy6"/>
    <dgm:cxn modelId="{F43F92F9-AA97-43C4-B065-AF4F7719DAD3}" type="presParOf" srcId="{D4FFB460-55B8-487F-90B2-C0BC1DB0B3F4}" destId="{FBCBC1F0-D4D5-4F57-95A5-786B0180A716}" srcOrd="1" destOrd="0" presId="urn:microsoft.com/office/officeart/2005/8/layout/hierarchy6"/>
    <dgm:cxn modelId="{C3521AAE-CCCF-44D6-BA4A-909331018A71}" type="presParOf" srcId="{FBCBC1F0-D4D5-4F57-95A5-786B0180A716}" destId="{34589797-3870-4F6A-9331-2EE4CBE7291B}" srcOrd="0" destOrd="0" presId="urn:microsoft.com/office/officeart/2005/8/layout/hierarchy6"/>
    <dgm:cxn modelId="{F3B7E3CB-0BC0-4E3B-891A-A8DC7DC95489}" type="presParOf" srcId="{FBCBC1F0-D4D5-4F57-95A5-786B0180A716}" destId="{9C994D4E-7A59-47FF-A415-A358EBEDACF2}" srcOrd="1" destOrd="0" presId="urn:microsoft.com/office/officeart/2005/8/layout/hierarchy6"/>
    <dgm:cxn modelId="{D9E43F6E-F025-41FE-8C0F-890B6CEAB585}" type="presParOf" srcId="{9C994D4E-7A59-47FF-A415-A358EBEDACF2}" destId="{E5718955-274A-414F-A745-2F43B1183AA3}" srcOrd="0" destOrd="0" presId="urn:microsoft.com/office/officeart/2005/8/layout/hierarchy6"/>
    <dgm:cxn modelId="{33856A60-0A6F-49C2-BCF9-5A479DE05DFE}" type="presParOf" srcId="{9C994D4E-7A59-47FF-A415-A358EBEDACF2}" destId="{B60C0AF6-0D85-43B7-B3C4-6EBFDD139BBA}" srcOrd="1" destOrd="0" presId="urn:microsoft.com/office/officeart/2005/8/layout/hierarchy6"/>
    <dgm:cxn modelId="{10A906DB-7DBF-4D67-A9EF-1F2454DCA519}" type="presParOf" srcId="{B60C0AF6-0D85-43B7-B3C4-6EBFDD139BBA}" destId="{3B8E8DDF-DF6B-44E3-988E-73E511934C7F}" srcOrd="0" destOrd="0" presId="urn:microsoft.com/office/officeart/2005/8/layout/hierarchy6"/>
    <dgm:cxn modelId="{DE7E1E20-5FCA-48FF-8D81-F559CB32D0E5}" type="presParOf" srcId="{B60C0AF6-0D85-43B7-B3C4-6EBFDD139BBA}" destId="{D99D0FE8-05F1-49FD-B27E-88E65AFE030B}" srcOrd="1" destOrd="0" presId="urn:microsoft.com/office/officeart/2005/8/layout/hierarchy6"/>
    <dgm:cxn modelId="{EB3DE707-5D03-47D9-BE9B-052C959C6BC7}" type="presParOf" srcId="{D99D0FE8-05F1-49FD-B27E-88E65AFE030B}" destId="{536B3CF2-8E6E-4281-ADBF-628DB55193FF}" srcOrd="0" destOrd="0" presId="urn:microsoft.com/office/officeart/2005/8/layout/hierarchy6"/>
    <dgm:cxn modelId="{840F7F3F-F81D-4DEF-BA7E-49CEB8410676}" type="presParOf" srcId="{D99D0FE8-05F1-49FD-B27E-88E65AFE030B}" destId="{F3EBA6C9-5BC2-4E87-B249-EDD4B852F95C}" srcOrd="1" destOrd="0" presId="urn:microsoft.com/office/officeart/2005/8/layout/hierarchy6"/>
    <dgm:cxn modelId="{46AEE36A-B529-42EE-A00B-E637314F08FC}" type="presParOf" srcId="{F3EBA6C9-5BC2-4E87-B249-EDD4B852F95C}" destId="{42921AE4-D947-4786-9E6D-4AF2A07D9B8B}" srcOrd="0" destOrd="0" presId="urn:microsoft.com/office/officeart/2005/8/layout/hierarchy6"/>
    <dgm:cxn modelId="{3A15C003-6231-48B0-AB5D-DC72907E0CE3}" type="presParOf" srcId="{F3EBA6C9-5BC2-4E87-B249-EDD4B852F95C}" destId="{D0817917-0829-4C7F-B0AE-2EAFEC79C214}" srcOrd="1" destOrd="0" presId="urn:microsoft.com/office/officeart/2005/8/layout/hierarchy6"/>
    <dgm:cxn modelId="{EBFCCC0B-E665-4CA6-A187-1B7843C3EE13}" type="presParOf" srcId="{D0817917-0829-4C7F-B0AE-2EAFEC79C214}" destId="{40236901-F30B-41F0-88A1-1ADF6C70B025}" srcOrd="0" destOrd="0" presId="urn:microsoft.com/office/officeart/2005/8/layout/hierarchy6"/>
    <dgm:cxn modelId="{E9BA7127-B2D0-414A-ABCD-3A090AB2A7CF}" type="presParOf" srcId="{D0817917-0829-4C7F-B0AE-2EAFEC79C214}" destId="{F10937CE-4FF5-4B2B-A3AA-536E18D44FCB}" srcOrd="1" destOrd="0" presId="urn:microsoft.com/office/officeart/2005/8/layout/hierarchy6"/>
    <dgm:cxn modelId="{1FCADA7D-C422-430C-9E18-F8AA74A152E8}" type="presParOf" srcId="{79639F19-3B26-462D-94C4-33662520D77F}" destId="{902FDD5C-8E0E-4E54-8786-230C27B1B0C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D0305A-EBF7-4435-8920-66EDD68C3EC3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6574E2-B9EE-4A2C-98AB-A4EECFF3D7B5}">
      <dgm:prSet phldrT="[Text]" custT="1"/>
      <dgm:spPr/>
      <dgm:t>
        <a:bodyPr/>
        <a:lstStyle/>
        <a:p>
          <a:pPr rtl="1"/>
          <a:r>
            <a:rPr lang="fa-IR" sz="2000" b="1" i="0" u="none" strike="noStrike" baseline="0" dirty="0">
              <a:solidFill>
                <a:schemeClr val="bg1"/>
              </a:solidFill>
              <a:latin typeface="+mn-lt"/>
              <a:ea typeface="+mn-ea"/>
              <a:cs typeface="B Yagut" panose="00000400000000000000" pitchFamily="2" charset="-78"/>
            </a:rPr>
            <a:t>عدم اقدام فوري </a:t>
          </a:r>
          <a:endParaRPr lang="en-US" sz="2000" b="1" dirty="0">
            <a:solidFill>
              <a:schemeClr val="bg1"/>
            </a:solidFill>
            <a:cs typeface="B Yagut" panose="00000400000000000000" pitchFamily="2" charset="-78"/>
          </a:endParaRPr>
        </a:p>
      </dgm:t>
    </dgm:pt>
    <dgm:pt modelId="{31E94238-1244-4E7B-B08D-8F31D3C1191A}" type="parTrans" cxnId="{28CD0125-21B6-4D53-B8BF-3986D56FE39A}">
      <dgm:prSet/>
      <dgm:spPr/>
      <dgm:t>
        <a:bodyPr/>
        <a:lstStyle/>
        <a:p>
          <a:endParaRPr lang="en-US"/>
        </a:p>
      </dgm:t>
    </dgm:pt>
    <dgm:pt modelId="{A837D151-AEF8-4F6F-BF91-CC04403C5848}" type="sibTrans" cxnId="{28CD0125-21B6-4D53-B8BF-3986D56FE39A}">
      <dgm:prSet/>
      <dgm:spPr/>
      <dgm:t>
        <a:bodyPr/>
        <a:lstStyle/>
        <a:p>
          <a:endParaRPr lang="en-US"/>
        </a:p>
      </dgm:t>
    </dgm:pt>
    <dgm:pt modelId="{0819907F-0E14-439C-816C-ACF32039D82E}">
      <dgm:prSet phldrT="[Text]" custT="1"/>
      <dgm:spPr/>
      <dgm:t>
        <a:bodyPr/>
        <a:lstStyle/>
        <a:p>
          <a:pPr rtl="1"/>
          <a:r>
            <a:rPr lang="fa-IR" sz="2000" b="1" i="0" u="none" strike="noStrike" baseline="0" dirty="0">
              <a:solidFill>
                <a:schemeClr val="bg1"/>
              </a:solidFill>
              <a:latin typeface="+mn-lt"/>
              <a:ea typeface="+mn-ea"/>
              <a:cs typeface="B Yagut" panose="00000400000000000000" pitchFamily="2" charset="-78"/>
            </a:rPr>
            <a:t>احساس گرسنگي</a:t>
          </a:r>
          <a:endParaRPr lang="en-US" sz="2000" b="1" dirty="0">
            <a:solidFill>
              <a:schemeClr val="bg1"/>
            </a:solidFill>
            <a:cs typeface="B Yagut" panose="00000400000000000000" pitchFamily="2" charset="-78"/>
          </a:endParaRPr>
        </a:p>
      </dgm:t>
    </dgm:pt>
    <dgm:pt modelId="{D78A854F-4259-4C2A-8770-9EBEB1130B02}" type="parTrans" cxnId="{599343A2-B3E7-4DDF-98BF-B9F60E72EC4E}">
      <dgm:prSet/>
      <dgm:spPr/>
      <dgm:t>
        <a:bodyPr/>
        <a:lstStyle/>
        <a:p>
          <a:endParaRPr lang="en-US"/>
        </a:p>
      </dgm:t>
    </dgm:pt>
    <dgm:pt modelId="{21B949AE-66AB-44F8-AD0A-7ED5C16BEC7C}" type="sibTrans" cxnId="{599343A2-B3E7-4DDF-98BF-B9F60E72EC4E}">
      <dgm:prSet/>
      <dgm:spPr/>
      <dgm:t>
        <a:bodyPr/>
        <a:lstStyle/>
        <a:p>
          <a:endParaRPr lang="en-US"/>
        </a:p>
      </dgm:t>
    </dgm:pt>
    <dgm:pt modelId="{7047EEEA-5B34-46C5-A984-CE4E0E6C1B24}">
      <dgm:prSet phldrT="[Text]" custT="1"/>
      <dgm:spPr/>
      <dgm:t>
        <a:bodyPr/>
        <a:lstStyle/>
        <a:p>
          <a:pPr rtl="1"/>
          <a:r>
            <a:rPr lang="fa-IR" sz="2000" b="1" i="0" u="none" strike="noStrike" baseline="0" dirty="0">
              <a:solidFill>
                <a:schemeClr val="bg1"/>
              </a:solidFill>
              <a:latin typeface="+mn-lt"/>
              <a:ea typeface="+mn-ea"/>
              <a:cs typeface="B Yagut" panose="00000400000000000000" pitchFamily="2" charset="-78"/>
            </a:rPr>
            <a:t>سردرد</a:t>
          </a:r>
          <a:endParaRPr lang="en-US" sz="2000" b="1" dirty="0">
            <a:solidFill>
              <a:schemeClr val="bg1"/>
            </a:solidFill>
            <a:cs typeface="B Yagut" panose="00000400000000000000" pitchFamily="2" charset="-78"/>
          </a:endParaRPr>
        </a:p>
      </dgm:t>
    </dgm:pt>
    <dgm:pt modelId="{045BFA88-71E3-4613-80E5-F8DF67259BDA}" type="parTrans" cxnId="{FC70B8CA-535E-4C5C-8896-B76F29868952}">
      <dgm:prSet/>
      <dgm:spPr/>
      <dgm:t>
        <a:bodyPr/>
        <a:lstStyle/>
        <a:p>
          <a:endParaRPr lang="en-US"/>
        </a:p>
      </dgm:t>
    </dgm:pt>
    <dgm:pt modelId="{74FEADFB-CBEB-4C6D-8CCF-9D205DCD08D7}" type="sibTrans" cxnId="{FC70B8CA-535E-4C5C-8896-B76F29868952}">
      <dgm:prSet/>
      <dgm:spPr/>
      <dgm:t>
        <a:bodyPr/>
        <a:lstStyle/>
        <a:p>
          <a:endParaRPr lang="en-US"/>
        </a:p>
      </dgm:t>
    </dgm:pt>
    <dgm:pt modelId="{A3405DAC-58DD-44C8-A6D2-5A982BA7DF4C}">
      <dgm:prSet phldrT="[Text]" custT="1"/>
      <dgm:spPr/>
      <dgm:t>
        <a:bodyPr/>
        <a:lstStyle/>
        <a:p>
          <a:pPr rtl="1"/>
          <a:r>
            <a:rPr lang="fa-IR" sz="2000" b="1" i="0" u="none" strike="noStrike" baseline="0" dirty="0">
              <a:solidFill>
                <a:schemeClr val="bg1"/>
              </a:solidFill>
              <a:latin typeface="+mn-lt"/>
              <a:ea typeface="+mn-ea"/>
              <a:cs typeface="B Yagut" panose="00000400000000000000" pitchFamily="2" charset="-78"/>
            </a:rPr>
            <a:t>سرگيجه</a:t>
          </a:r>
          <a:endParaRPr lang="en-US" sz="2000" b="1" dirty="0">
            <a:solidFill>
              <a:schemeClr val="bg1"/>
            </a:solidFill>
            <a:cs typeface="B Yagut" panose="00000400000000000000" pitchFamily="2" charset="-78"/>
          </a:endParaRPr>
        </a:p>
      </dgm:t>
    </dgm:pt>
    <dgm:pt modelId="{0F4A7F6C-B46A-4717-BA2C-8F3608728F46}" type="parTrans" cxnId="{DBDE9193-A08B-41E0-9983-1EFB7DEEB4CF}">
      <dgm:prSet/>
      <dgm:spPr/>
      <dgm:t>
        <a:bodyPr/>
        <a:lstStyle/>
        <a:p>
          <a:endParaRPr lang="en-US"/>
        </a:p>
      </dgm:t>
    </dgm:pt>
    <dgm:pt modelId="{7F9106DA-E8E1-47D1-A56B-1C951BF2CE23}" type="sibTrans" cxnId="{DBDE9193-A08B-41E0-9983-1EFB7DEEB4CF}">
      <dgm:prSet/>
      <dgm:spPr/>
      <dgm:t>
        <a:bodyPr/>
        <a:lstStyle/>
        <a:p>
          <a:endParaRPr lang="en-US"/>
        </a:p>
      </dgm:t>
    </dgm:pt>
    <dgm:pt modelId="{4D123F56-98BF-4EFA-92B6-98E45DE6714D}" type="pres">
      <dgm:prSet presAssocID="{BDD0305A-EBF7-4435-8920-66EDD68C3E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03751922-FAB4-4F3A-BB27-AAEECC1F7354}" type="pres">
      <dgm:prSet presAssocID="{206574E2-B9EE-4A2C-98AB-A4EECFF3D7B5}" presName="hierRoot1" presStyleCnt="0">
        <dgm:presLayoutVars>
          <dgm:hierBranch val="init"/>
        </dgm:presLayoutVars>
      </dgm:prSet>
      <dgm:spPr/>
    </dgm:pt>
    <dgm:pt modelId="{1E9EDBB0-E4EE-4C7F-A5D6-99DCA9F09869}" type="pres">
      <dgm:prSet presAssocID="{206574E2-B9EE-4A2C-98AB-A4EECFF3D7B5}" presName="rootComposite1" presStyleCnt="0"/>
      <dgm:spPr/>
    </dgm:pt>
    <dgm:pt modelId="{EBE146EC-2268-4C6F-BC3E-27F124BC3AF4}" type="pres">
      <dgm:prSet presAssocID="{206574E2-B9EE-4A2C-98AB-A4EECFF3D7B5}" presName="rootText1" presStyleLbl="node0" presStyleIdx="0" presStyleCnt="1" custScaleY="13362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F0BF139-9AFF-4F41-A616-686279606587}" type="pres">
      <dgm:prSet presAssocID="{206574E2-B9EE-4A2C-98AB-A4EECFF3D7B5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41FA3E20-316D-43AE-A56B-C75B04273553}" type="pres">
      <dgm:prSet presAssocID="{206574E2-B9EE-4A2C-98AB-A4EECFF3D7B5}" presName="hierChild2" presStyleCnt="0"/>
      <dgm:spPr/>
    </dgm:pt>
    <dgm:pt modelId="{526B79D1-79F7-4FE2-98B2-A20DDBA03F56}" type="pres">
      <dgm:prSet presAssocID="{D78A854F-4259-4C2A-8770-9EBEB1130B02}" presName="Name64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5B97A40D-28F9-48D8-88DF-A0F32221FE01}" type="pres">
      <dgm:prSet presAssocID="{0819907F-0E14-439C-816C-ACF32039D82E}" presName="hierRoot2" presStyleCnt="0">
        <dgm:presLayoutVars>
          <dgm:hierBranch val="init"/>
        </dgm:presLayoutVars>
      </dgm:prSet>
      <dgm:spPr/>
    </dgm:pt>
    <dgm:pt modelId="{B018D702-2BAE-4C44-831B-0ACB25003205}" type="pres">
      <dgm:prSet presAssocID="{0819907F-0E14-439C-816C-ACF32039D82E}" presName="rootComposite" presStyleCnt="0"/>
      <dgm:spPr/>
    </dgm:pt>
    <dgm:pt modelId="{A9633E34-3824-402D-9D9E-561D47851CFD}" type="pres">
      <dgm:prSet presAssocID="{0819907F-0E14-439C-816C-ACF32039D82E}" presName="rootText" presStyleLbl="node2" presStyleIdx="0" presStyleCnt="3" custScaleY="14383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9B0F5FFD-E296-4BA8-AFB4-91AF5842BD28}" type="pres">
      <dgm:prSet presAssocID="{0819907F-0E14-439C-816C-ACF32039D82E}" presName="rootConnector" presStyleLbl="node2" presStyleIdx="0" presStyleCnt="3"/>
      <dgm:spPr/>
      <dgm:t>
        <a:bodyPr/>
        <a:lstStyle/>
        <a:p>
          <a:pPr rtl="1"/>
          <a:endParaRPr lang="fa-IR"/>
        </a:p>
      </dgm:t>
    </dgm:pt>
    <dgm:pt modelId="{053AD685-2FC3-42ED-95E8-7FC278F4F0A4}" type="pres">
      <dgm:prSet presAssocID="{0819907F-0E14-439C-816C-ACF32039D82E}" presName="hierChild4" presStyleCnt="0"/>
      <dgm:spPr/>
    </dgm:pt>
    <dgm:pt modelId="{DD9A1C96-8403-46EA-B51B-77C77F79FFCA}" type="pres">
      <dgm:prSet presAssocID="{0819907F-0E14-439C-816C-ACF32039D82E}" presName="hierChild5" presStyleCnt="0"/>
      <dgm:spPr/>
    </dgm:pt>
    <dgm:pt modelId="{CFC4A3D0-7399-465C-8A32-376F35FD795D}" type="pres">
      <dgm:prSet presAssocID="{045BFA88-71E3-4613-80E5-F8DF67259BDA}" presName="Name64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16085F46-3FE5-4AC0-A33D-AF2019B6D398}" type="pres">
      <dgm:prSet presAssocID="{7047EEEA-5B34-46C5-A984-CE4E0E6C1B24}" presName="hierRoot2" presStyleCnt="0">
        <dgm:presLayoutVars>
          <dgm:hierBranch val="init"/>
        </dgm:presLayoutVars>
      </dgm:prSet>
      <dgm:spPr/>
    </dgm:pt>
    <dgm:pt modelId="{4CBA5AAA-A740-4E36-91FD-81F49DC860B3}" type="pres">
      <dgm:prSet presAssocID="{7047EEEA-5B34-46C5-A984-CE4E0E6C1B24}" presName="rootComposite" presStyleCnt="0"/>
      <dgm:spPr/>
    </dgm:pt>
    <dgm:pt modelId="{39705634-7AC6-4B9B-9E70-23FF6FFE5968}" type="pres">
      <dgm:prSet presAssocID="{7047EEEA-5B34-46C5-A984-CE4E0E6C1B24}" presName="rootText" presStyleLbl="node2" presStyleIdx="1" presStyleCnt="3" custScaleY="14771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5E7652FF-0298-49C8-9CAA-13983A438FE4}" type="pres">
      <dgm:prSet presAssocID="{7047EEEA-5B34-46C5-A984-CE4E0E6C1B24}" presName="rootConnector" presStyleLbl="node2" presStyleIdx="1" presStyleCnt="3"/>
      <dgm:spPr/>
      <dgm:t>
        <a:bodyPr/>
        <a:lstStyle/>
        <a:p>
          <a:pPr rtl="1"/>
          <a:endParaRPr lang="fa-IR"/>
        </a:p>
      </dgm:t>
    </dgm:pt>
    <dgm:pt modelId="{C701D99B-BB4F-4F9A-9EFF-EFE980F1BF13}" type="pres">
      <dgm:prSet presAssocID="{7047EEEA-5B34-46C5-A984-CE4E0E6C1B24}" presName="hierChild4" presStyleCnt="0"/>
      <dgm:spPr/>
    </dgm:pt>
    <dgm:pt modelId="{1DD08C0E-0C3A-4E94-8574-DD5B6E8AD791}" type="pres">
      <dgm:prSet presAssocID="{7047EEEA-5B34-46C5-A984-CE4E0E6C1B24}" presName="hierChild5" presStyleCnt="0"/>
      <dgm:spPr/>
    </dgm:pt>
    <dgm:pt modelId="{571C8782-D37B-4926-B09D-91CF21E08C36}" type="pres">
      <dgm:prSet presAssocID="{0F4A7F6C-B46A-4717-BA2C-8F3608728F46}" presName="Name64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B0FA0631-2FE7-4BC1-931F-440620BF41DB}" type="pres">
      <dgm:prSet presAssocID="{A3405DAC-58DD-44C8-A6D2-5A982BA7DF4C}" presName="hierRoot2" presStyleCnt="0">
        <dgm:presLayoutVars>
          <dgm:hierBranch val="init"/>
        </dgm:presLayoutVars>
      </dgm:prSet>
      <dgm:spPr/>
    </dgm:pt>
    <dgm:pt modelId="{41E16D14-3F19-4CD0-A220-CFA1B381949C}" type="pres">
      <dgm:prSet presAssocID="{A3405DAC-58DD-44C8-A6D2-5A982BA7DF4C}" presName="rootComposite" presStyleCnt="0"/>
      <dgm:spPr/>
    </dgm:pt>
    <dgm:pt modelId="{8D75FFCD-9C11-4144-B8E2-F1D1B8EDB7FC}" type="pres">
      <dgm:prSet presAssocID="{A3405DAC-58DD-44C8-A6D2-5A982BA7DF4C}" presName="rootText" presStyleLbl="node2" presStyleIdx="2" presStyleCnt="3" custScaleY="14221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56BEDA1F-B1F3-46A4-BF1E-67C84225B95C}" type="pres">
      <dgm:prSet presAssocID="{A3405DAC-58DD-44C8-A6D2-5A982BA7DF4C}" presName="rootConnector" presStyleLbl="node2" presStyleIdx="2" presStyleCnt="3"/>
      <dgm:spPr/>
      <dgm:t>
        <a:bodyPr/>
        <a:lstStyle/>
        <a:p>
          <a:pPr rtl="1"/>
          <a:endParaRPr lang="fa-IR"/>
        </a:p>
      </dgm:t>
    </dgm:pt>
    <dgm:pt modelId="{907D140B-B21D-444B-A0B3-E10F751AD4B1}" type="pres">
      <dgm:prSet presAssocID="{A3405DAC-58DD-44C8-A6D2-5A982BA7DF4C}" presName="hierChild4" presStyleCnt="0"/>
      <dgm:spPr/>
    </dgm:pt>
    <dgm:pt modelId="{477D7B96-CB11-42AE-A594-807572FA70CA}" type="pres">
      <dgm:prSet presAssocID="{A3405DAC-58DD-44C8-A6D2-5A982BA7DF4C}" presName="hierChild5" presStyleCnt="0"/>
      <dgm:spPr/>
    </dgm:pt>
    <dgm:pt modelId="{F45DC584-0134-4D26-ACE9-2792F167C251}" type="pres">
      <dgm:prSet presAssocID="{206574E2-B9EE-4A2C-98AB-A4EECFF3D7B5}" presName="hierChild3" presStyleCnt="0"/>
      <dgm:spPr/>
    </dgm:pt>
  </dgm:ptLst>
  <dgm:cxnLst>
    <dgm:cxn modelId="{721E9252-7ECA-45DE-BD33-01F69C252B5A}" type="presOf" srcId="{BDD0305A-EBF7-4435-8920-66EDD68C3EC3}" destId="{4D123F56-98BF-4EFA-92B6-98E45DE6714D}" srcOrd="0" destOrd="0" presId="urn:microsoft.com/office/officeart/2009/3/layout/HorizontalOrganizationChart"/>
    <dgm:cxn modelId="{7AE64EEA-0268-42BE-9A85-18109A9DF393}" type="presOf" srcId="{A3405DAC-58DD-44C8-A6D2-5A982BA7DF4C}" destId="{8D75FFCD-9C11-4144-B8E2-F1D1B8EDB7FC}" srcOrd="0" destOrd="0" presId="urn:microsoft.com/office/officeart/2009/3/layout/HorizontalOrganizationChart"/>
    <dgm:cxn modelId="{599343A2-B3E7-4DDF-98BF-B9F60E72EC4E}" srcId="{206574E2-B9EE-4A2C-98AB-A4EECFF3D7B5}" destId="{0819907F-0E14-439C-816C-ACF32039D82E}" srcOrd="0" destOrd="0" parTransId="{D78A854F-4259-4C2A-8770-9EBEB1130B02}" sibTransId="{21B949AE-66AB-44F8-AD0A-7ED5C16BEC7C}"/>
    <dgm:cxn modelId="{8C141D80-5603-4D39-82ED-FE296C8F070F}" type="presOf" srcId="{0819907F-0E14-439C-816C-ACF32039D82E}" destId="{A9633E34-3824-402D-9D9E-561D47851CFD}" srcOrd="0" destOrd="0" presId="urn:microsoft.com/office/officeart/2009/3/layout/HorizontalOrganizationChart"/>
    <dgm:cxn modelId="{C946F9F8-2797-414F-823F-B40F6ADBA0CC}" type="presOf" srcId="{A3405DAC-58DD-44C8-A6D2-5A982BA7DF4C}" destId="{56BEDA1F-B1F3-46A4-BF1E-67C84225B95C}" srcOrd="1" destOrd="0" presId="urn:microsoft.com/office/officeart/2009/3/layout/HorizontalOrganizationChart"/>
    <dgm:cxn modelId="{E2E42532-43AB-4AA0-B0E9-1BC08509975E}" type="presOf" srcId="{7047EEEA-5B34-46C5-A984-CE4E0E6C1B24}" destId="{39705634-7AC6-4B9B-9E70-23FF6FFE5968}" srcOrd="0" destOrd="0" presId="urn:microsoft.com/office/officeart/2009/3/layout/HorizontalOrganizationChart"/>
    <dgm:cxn modelId="{DBDE9193-A08B-41E0-9983-1EFB7DEEB4CF}" srcId="{206574E2-B9EE-4A2C-98AB-A4EECFF3D7B5}" destId="{A3405DAC-58DD-44C8-A6D2-5A982BA7DF4C}" srcOrd="2" destOrd="0" parTransId="{0F4A7F6C-B46A-4717-BA2C-8F3608728F46}" sibTransId="{7F9106DA-E8E1-47D1-A56B-1C951BF2CE23}"/>
    <dgm:cxn modelId="{28CD0125-21B6-4D53-B8BF-3986D56FE39A}" srcId="{BDD0305A-EBF7-4435-8920-66EDD68C3EC3}" destId="{206574E2-B9EE-4A2C-98AB-A4EECFF3D7B5}" srcOrd="0" destOrd="0" parTransId="{31E94238-1244-4E7B-B08D-8F31D3C1191A}" sibTransId="{A837D151-AEF8-4F6F-BF91-CC04403C5848}"/>
    <dgm:cxn modelId="{15301404-A514-44D4-9CFC-8407BEBBB83B}" type="presOf" srcId="{206574E2-B9EE-4A2C-98AB-A4EECFF3D7B5}" destId="{4F0BF139-9AFF-4F41-A616-686279606587}" srcOrd="1" destOrd="0" presId="urn:microsoft.com/office/officeart/2009/3/layout/HorizontalOrganizationChart"/>
    <dgm:cxn modelId="{9CE74375-248B-4FB4-A633-664DFECBCC67}" type="presOf" srcId="{045BFA88-71E3-4613-80E5-F8DF67259BDA}" destId="{CFC4A3D0-7399-465C-8A32-376F35FD795D}" srcOrd="0" destOrd="0" presId="urn:microsoft.com/office/officeart/2009/3/layout/HorizontalOrganizationChart"/>
    <dgm:cxn modelId="{9B598116-687D-40DE-8792-104141DDED8F}" type="presOf" srcId="{206574E2-B9EE-4A2C-98AB-A4EECFF3D7B5}" destId="{EBE146EC-2268-4C6F-BC3E-27F124BC3AF4}" srcOrd="0" destOrd="0" presId="urn:microsoft.com/office/officeart/2009/3/layout/HorizontalOrganizationChart"/>
    <dgm:cxn modelId="{99D172B4-4C91-4CA6-BBFF-F69C2F881F10}" type="presOf" srcId="{D78A854F-4259-4C2A-8770-9EBEB1130B02}" destId="{526B79D1-79F7-4FE2-98B2-A20DDBA03F56}" srcOrd="0" destOrd="0" presId="urn:microsoft.com/office/officeart/2009/3/layout/HorizontalOrganizationChart"/>
    <dgm:cxn modelId="{898C3D31-D7A8-4B93-B6BC-0068B0111961}" type="presOf" srcId="{0819907F-0E14-439C-816C-ACF32039D82E}" destId="{9B0F5FFD-E296-4BA8-AFB4-91AF5842BD28}" srcOrd="1" destOrd="0" presId="urn:microsoft.com/office/officeart/2009/3/layout/HorizontalOrganizationChart"/>
    <dgm:cxn modelId="{78A37064-06CD-4703-8823-6E9B3AEFADF7}" type="presOf" srcId="{0F4A7F6C-B46A-4717-BA2C-8F3608728F46}" destId="{571C8782-D37B-4926-B09D-91CF21E08C36}" srcOrd="0" destOrd="0" presId="urn:microsoft.com/office/officeart/2009/3/layout/HorizontalOrganizationChart"/>
    <dgm:cxn modelId="{ECBB6DEB-ABF8-4321-BB13-8EC364A0DE54}" type="presOf" srcId="{7047EEEA-5B34-46C5-A984-CE4E0E6C1B24}" destId="{5E7652FF-0298-49C8-9CAA-13983A438FE4}" srcOrd="1" destOrd="0" presId="urn:microsoft.com/office/officeart/2009/3/layout/HorizontalOrganizationChart"/>
    <dgm:cxn modelId="{FC70B8CA-535E-4C5C-8896-B76F29868952}" srcId="{206574E2-B9EE-4A2C-98AB-A4EECFF3D7B5}" destId="{7047EEEA-5B34-46C5-A984-CE4E0E6C1B24}" srcOrd="1" destOrd="0" parTransId="{045BFA88-71E3-4613-80E5-F8DF67259BDA}" sibTransId="{74FEADFB-CBEB-4C6D-8CCF-9D205DCD08D7}"/>
    <dgm:cxn modelId="{1AB8815E-152D-4A7C-9DB3-0BB35483AF9C}" type="presParOf" srcId="{4D123F56-98BF-4EFA-92B6-98E45DE6714D}" destId="{03751922-FAB4-4F3A-BB27-AAEECC1F7354}" srcOrd="0" destOrd="0" presId="urn:microsoft.com/office/officeart/2009/3/layout/HorizontalOrganizationChart"/>
    <dgm:cxn modelId="{EF026842-44CE-4DDB-9CFE-5C32AF6AFC33}" type="presParOf" srcId="{03751922-FAB4-4F3A-BB27-AAEECC1F7354}" destId="{1E9EDBB0-E4EE-4C7F-A5D6-99DCA9F09869}" srcOrd="0" destOrd="0" presId="urn:microsoft.com/office/officeart/2009/3/layout/HorizontalOrganizationChart"/>
    <dgm:cxn modelId="{7290F31B-775F-4788-9156-C20AB948AA13}" type="presParOf" srcId="{1E9EDBB0-E4EE-4C7F-A5D6-99DCA9F09869}" destId="{EBE146EC-2268-4C6F-BC3E-27F124BC3AF4}" srcOrd="0" destOrd="0" presId="urn:microsoft.com/office/officeart/2009/3/layout/HorizontalOrganizationChart"/>
    <dgm:cxn modelId="{7D616768-9EE5-4A44-9817-DFF710EDB997}" type="presParOf" srcId="{1E9EDBB0-E4EE-4C7F-A5D6-99DCA9F09869}" destId="{4F0BF139-9AFF-4F41-A616-686279606587}" srcOrd="1" destOrd="0" presId="urn:microsoft.com/office/officeart/2009/3/layout/HorizontalOrganizationChart"/>
    <dgm:cxn modelId="{D883D602-A79A-4545-AE04-5F5D8939726C}" type="presParOf" srcId="{03751922-FAB4-4F3A-BB27-AAEECC1F7354}" destId="{41FA3E20-316D-43AE-A56B-C75B04273553}" srcOrd="1" destOrd="0" presId="urn:microsoft.com/office/officeart/2009/3/layout/HorizontalOrganizationChart"/>
    <dgm:cxn modelId="{B66FAF4F-9721-4FAA-A52B-5EE3E2F0E29B}" type="presParOf" srcId="{41FA3E20-316D-43AE-A56B-C75B04273553}" destId="{526B79D1-79F7-4FE2-98B2-A20DDBA03F56}" srcOrd="0" destOrd="0" presId="urn:microsoft.com/office/officeart/2009/3/layout/HorizontalOrganizationChart"/>
    <dgm:cxn modelId="{0C8B1903-FFBB-48D5-80D6-425F362D2CD2}" type="presParOf" srcId="{41FA3E20-316D-43AE-A56B-C75B04273553}" destId="{5B97A40D-28F9-48D8-88DF-A0F32221FE01}" srcOrd="1" destOrd="0" presId="urn:microsoft.com/office/officeart/2009/3/layout/HorizontalOrganizationChart"/>
    <dgm:cxn modelId="{1DBF6EC4-96D8-463B-9D9C-C0BCB3298C09}" type="presParOf" srcId="{5B97A40D-28F9-48D8-88DF-A0F32221FE01}" destId="{B018D702-2BAE-4C44-831B-0ACB25003205}" srcOrd="0" destOrd="0" presId="urn:microsoft.com/office/officeart/2009/3/layout/HorizontalOrganizationChart"/>
    <dgm:cxn modelId="{5EAFBC94-7A79-44A5-BA4C-A98AD9FC5A8B}" type="presParOf" srcId="{B018D702-2BAE-4C44-831B-0ACB25003205}" destId="{A9633E34-3824-402D-9D9E-561D47851CFD}" srcOrd="0" destOrd="0" presId="urn:microsoft.com/office/officeart/2009/3/layout/HorizontalOrganizationChart"/>
    <dgm:cxn modelId="{1A0FEDE9-0162-4C31-8113-06FB9797F6C1}" type="presParOf" srcId="{B018D702-2BAE-4C44-831B-0ACB25003205}" destId="{9B0F5FFD-E296-4BA8-AFB4-91AF5842BD28}" srcOrd="1" destOrd="0" presId="urn:microsoft.com/office/officeart/2009/3/layout/HorizontalOrganizationChart"/>
    <dgm:cxn modelId="{C20B3FB7-D930-4855-AA59-F056A4DA2E35}" type="presParOf" srcId="{5B97A40D-28F9-48D8-88DF-A0F32221FE01}" destId="{053AD685-2FC3-42ED-95E8-7FC278F4F0A4}" srcOrd="1" destOrd="0" presId="urn:microsoft.com/office/officeart/2009/3/layout/HorizontalOrganizationChart"/>
    <dgm:cxn modelId="{4B749E20-71B2-40F3-BD68-4111C4999D94}" type="presParOf" srcId="{5B97A40D-28F9-48D8-88DF-A0F32221FE01}" destId="{DD9A1C96-8403-46EA-B51B-77C77F79FFCA}" srcOrd="2" destOrd="0" presId="urn:microsoft.com/office/officeart/2009/3/layout/HorizontalOrganizationChart"/>
    <dgm:cxn modelId="{865EE59E-ED48-4ACE-8E63-F3DAD58EFF9D}" type="presParOf" srcId="{41FA3E20-316D-43AE-A56B-C75B04273553}" destId="{CFC4A3D0-7399-465C-8A32-376F35FD795D}" srcOrd="2" destOrd="0" presId="urn:microsoft.com/office/officeart/2009/3/layout/HorizontalOrganizationChart"/>
    <dgm:cxn modelId="{B366B86C-FB5D-45AD-8243-CD145139B18A}" type="presParOf" srcId="{41FA3E20-316D-43AE-A56B-C75B04273553}" destId="{16085F46-3FE5-4AC0-A33D-AF2019B6D398}" srcOrd="3" destOrd="0" presId="urn:microsoft.com/office/officeart/2009/3/layout/HorizontalOrganizationChart"/>
    <dgm:cxn modelId="{235C164C-9819-4C29-9F88-BA2E5E77FC80}" type="presParOf" srcId="{16085F46-3FE5-4AC0-A33D-AF2019B6D398}" destId="{4CBA5AAA-A740-4E36-91FD-81F49DC860B3}" srcOrd="0" destOrd="0" presId="urn:microsoft.com/office/officeart/2009/3/layout/HorizontalOrganizationChart"/>
    <dgm:cxn modelId="{B439A005-D6EA-48CA-9A6D-5947D03C4A81}" type="presParOf" srcId="{4CBA5AAA-A740-4E36-91FD-81F49DC860B3}" destId="{39705634-7AC6-4B9B-9E70-23FF6FFE5968}" srcOrd="0" destOrd="0" presId="urn:microsoft.com/office/officeart/2009/3/layout/HorizontalOrganizationChart"/>
    <dgm:cxn modelId="{BE4F2AA6-9D48-47A5-8ACF-DCDCF52166AC}" type="presParOf" srcId="{4CBA5AAA-A740-4E36-91FD-81F49DC860B3}" destId="{5E7652FF-0298-49C8-9CAA-13983A438FE4}" srcOrd="1" destOrd="0" presId="urn:microsoft.com/office/officeart/2009/3/layout/HorizontalOrganizationChart"/>
    <dgm:cxn modelId="{67B25514-55D5-423A-81EA-89B80AB59EED}" type="presParOf" srcId="{16085F46-3FE5-4AC0-A33D-AF2019B6D398}" destId="{C701D99B-BB4F-4F9A-9EFF-EFE980F1BF13}" srcOrd="1" destOrd="0" presId="urn:microsoft.com/office/officeart/2009/3/layout/HorizontalOrganizationChart"/>
    <dgm:cxn modelId="{4CAD2205-5EA6-4E0E-B5FB-183087BD47BB}" type="presParOf" srcId="{16085F46-3FE5-4AC0-A33D-AF2019B6D398}" destId="{1DD08C0E-0C3A-4E94-8574-DD5B6E8AD791}" srcOrd="2" destOrd="0" presId="urn:microsoft.com/office/officeart/2009/3/layout/HorizontalOrganizationChart"/>
    <dgm:cxn modelId="{51CF22E7-CFD4-4089-8C2D-FFBC0C046404}" type="presParOf" srcId="{41FA3E20-316D-43AE-A56B-C75B04273553}" destId="{571C8782-D37B-4926-B09D-91CF21E08C36}" srcOrd="4" destOrd="0" presId="urn:microsoft.com/office/officeart/2009/3/layout/HorizontalOrganizationChart"/>
    <dgm:cxn modelId="{6D99C7DD-C459-4381-8902-F978CC5F14C3}" type="presParOf" srcId="{41FA3E20-316D-43AE-A56B-C75B04273553}" destId="{B0FA0631-2FE7-4BC1-931F-440620BF41DB}" srcOrd="5" destOrd="0" presId="urn:microsoft.com/office/officeart/2009/3/layout/HorizontalOrganizationChart"/>
    <dgm:cxn modelId="{C238360C-BC7C-4A0B-B3AB-3BA141278D25}" type="presParOf" srcId="{B0FA0631-2FE7-4BC1-931F-440620BF41DB}" destId="{41E16D14-3F19-4CD0-A220-CFA1B381949C}" srcOrd="0" destOrd="0" presId="urn:microsoft.com/office/officeart/2009/3/layout/HorizontalOrganizationChart"/>
    <dgm:cxn modelId="{B015F979-503D-4230-BA50-31E5108B44CC}" type="presParOf" srcId="{41E16D14-3F19-4CD0-A220-CFA1B381949C}" destId="{8D75FFCD-9C11-4144-B8E2-F1D1B8EDB7FC}" srcOrd="0" destOrd="0" presId="urn:microsoft.com/office/officeart/2009/3/layout/HorizontalOrganizationChart"/>
    <dgm:cxn modelId="{43BDEFE3-45B5-4230-9D34-DE2662BD27F5}" type="presParOf" srcId="{41E16D14-3F19-4CD0-A220-CFA1B381949C}" destId="{56BEDA1F-B1F3-46A4-BF1E-67C84225B95C}" srcOrd="1" destOrd="0" presId="urn:microsoft.com/office/officeart/2009/3/layout/HorizontalOrganizationChart"/>
    <dgm:cxn modelId="{4A03B762-9D02-4DFE-8629-815A72A30ED0}" type="presParOf" srcId="{B0FA0631-2FE7-4BC1-931F-440620BF41DB}" destId="{907D140B-B21D-444B-A0B3-E10F751AD4B1}" srcOrd="1" destOrd="0" presId="urn:microsoft.com/office/officeart/2009/3/layout/HorizontalOrganizationChart"/>
    <dgm:cxn modelId="{273E1E76-EF0A-4628-8717-B4D5A107F043}" type="presParOf" srcId="{B0FA0631-2FE7-4BC1-931F-440620BF41DB}" destId="{477D7B96-CB11-42AE-A594-807572FA70CA}" srcOrd="2" destOrd="0" presId="urn:microsoft.com/office/officeart/2009/3/layout/HorizontalOrganizationChart"/>
    <dgm:cxn modelId="{8605BF4B-7D11-405D-8253-4C6A032A2FBD}" type="presParOf" srcId="{03751922-FAB4-4F3A-BB27-AAEECC1F7354}" destId="{F45DC584-0134-4D26-ACE9-2792F167C25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52D836-425B-4A60-A811-6195DB76F95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166533-DDF4-4CF3-8E17-83B82C7EB3BB}">
      <dgm:prSet phldrT="[Text]" custT="1"/>
      <dgm:spPr/>
      <dgm:t>
        <a:bodyPr/>
        <a:lstStyle/>
        <a:p>
          <a:r>
            <a:rPr lang="fa-IR" sz="2000" b="1" dirty="0">
              <a:cs typeface="B Yagut" panose="00000400000000000000" pitchFamily="2" charset="-78"/>
            </a:rPr>
            <a:t>تزریق بیش از حد انسولین</a:t>
          </a:r>
          <a:endParaRPr lang="en-US" sz="2000" b="1" dirty="0"/>
        </a:p>
      </dgm:t>
    </dgm:pt>
    <dgm:pt modelId="{A0548C6B-6239-4816-9386-40B79948E0D2}" type="parTrans" cxnId="{A4E82756-2F1E-4633-9F1D-C5013156AD1A}">
      <dgm:prSet/>
      <dgm:spPr/>
      <dgm:t>
        <a:bodyPr/>
        <a:lstStyle/>
        <a:p>
          <a:endParaRPr lang="en-US"/>
        </a:p>
      </dgm:t>
    </dgm:pt>
    <dgm:pt modelId="{F7687F89-A69B-45E8-AE26-D11113A54206}" type="sibTrans" cxnId="{A4E82756-2F1E-4633-9F1D-C5013156AD1A}">
      <dgm:prSet/>
      <dgm:spPr/>
      <dgm:t>
        <a:bodyPr/>
        <a:lstStyle/>
        <a:p>
          <a:endParaRPr lang="en-US"/>
        </a:p>
      </dgm:t>
    </dgm:pt>
    <dgm:pt modelId="{9D12E9EC-3183-4048-94F3-60319E21E14F}">
      <dgm:prSet phldrT="[Text]" custT="1"/>
      <dgm:spPr/>
      <dgm:t>
        <a:bodyPr/>
        <a:lstStyle/>
        <a:p>
          <a:r>
            <a:rPr lang="fa-IR" sz="2000" b="1" dirty="0">
              <a:cs typeface="B Yagut" panose="00000400000000000000" pitchFamily="2" charset="-78"/>
            </a:rPr>
            <a:t>عدم مصرف يك وعده غذا</a:t>
          </a:r>
          <a:endParaRPr lang="en-US" sz="2000" dirty="0"/>
        </a:p>
      </dgm:t>
    </dgm:pt>
    <dgm:pt modelId="{51D20B76-1787-4717-9A0A-0A74F8AACA74}" type="parTrans" cxnId="{D8D6E5E8-9847-4190-85C7-A5257A4AA846}">
      <dgm:prSet/>
      <dgm:spPr/>
      <dgm:t>
        <a:bodyPr/>
        <a:lstStyle/>
        <a:p>
          <a:endParaRPr lang="en-US"/>
        </a:p>
      </dgm:t>
    </dgm:pt>
    <dgm:pt modelId="{47B856B4-B0CC-4068-81B6-7C385B3EC741}" type="sibTrans" cxnId="{D8D6E5E8-9847-4190-85C7-A5257A4AA846}">
      <dgm:prSet/>
      <dgm:spPr/>
      <dgm:t>
        <a:bodyPr/>
        <a:lstStyle/>
        <a:p>
          <a:endParaRPr lang="en-US"/>
        </a:p>
      </dgm:t>
    </dgm:pt>
    <dgm:pt modelId="{A54DEDAD-F442-4CE6-B96C-F4CD2905C152}">
      <dgm:prSet phldrT="[Text]" custT="1"/>
      <dgm:spPr/>
      <dgm:t>
        <a:bodyPr/>
        <a:lstStyle/>
        <a:p>
          <a:pPr rtl="1">
            <a:buClr>
              <a:schemeClr val="accent3"/>
            </a:buClr>
            <a:buFont typeface="Wingdings" pitchFamily="2" charset="2"/>
            <a:buChar char="v"/>
          </a:pPr>
          <a:r>
            <a:rPr lang="fa-IR" sz="2000" b="1" dirty="0">
              <a:solidFill>
                <a:schemeClr val="bg1"/>
              </a:solidFill>
              <a:cs typeface="B Yagut" panose="00000400000000000000" pitchFamily="2" charset="-78"/>
            </a:rPr>
            <a:t>فعاليت بدني شديد </a:t>
          </a:r>
          <a:r>
            <a:rPr lang="fa-IR" sz="2000" b="1" i="0" u="none" strike="noStrike" baseline="0" dirty="0">
              <a:solidFill>
                <a:schemeClr val="bg1"/>
              </a:solidFill>
              <a:latin typeface="+mn-lt"/>
              <a:ea typeface="+mn-ea"/>
              <a:cs typeface="B Yagut" panose="00000400000000000000" pitchFamily="2" charset="-78"/>
            </a:rPr>
            <a:t>نسبت به بقيه ي اوقات </a:t>
          </a:r>
          <a:endParaRPr lang="en-US" sz="2000" b="1" dirty="0">
            <a:solidFill>
              <a:schemeClr val="bg1"/>
            </a:solidFill>
          </a:endParaRPr>
        </a:p>
      </dgm:t>
    </dgm:pt>
    <dgm:pt modelId="{F3CE6583-B988-4EE5-A4B5-86BCFCBD9116}" type="parTrans" cxnId="{6027E83A-9E48-4A90-A5A7-573BE15E89F1}">
      <dgm:prSet/>
      <dgm:spPr/>
      <dgm:t>
        <a:bodyPr/>
        <a:lstStyle/>
        <a:p>
          <a:endParaRPr lang="en-US"/>
        </a:p>
      </dgm:t>
    </dgm:pt>
    <dgm:pt modelId="{D7BB9C42-4266-4D03-9B21-B96B2500CD09}" type="sibTrans" cxnId="{6027E83A-9E48-4A90-A5A7-573BE15E89F1}">
      <dgm:prSet/>
      <dgm:spPr/>
      <dgm:t>
        <a:bodyPr/>
        <a:lstStyle/>
        <a:p>
          <a:endParaRPr lang="en-US"/>
        </a:p>
      </dgm:t>
    </dgm:pt>
    <dgm:pt modelId="{ECFA377B-A97A-44F4-86C1-4FF2EF44A030}">
      <dgm:prSet phldrT="[Text]" custT="1"/>
      <dgm:spPr/>
      <dgm:t>
        <a:bodyPr/>
        <a:lstStyle/>
        <a:p>
          <a:pPr rtl="1"/>
          <a:r>
            <a:rPr lang="fa-IR" sz="2000" b="1" i="0" u="none" strike="noStrike" baseline="0" dirty="0">
              <a:solidFill>
                <a:schemeClr val="bg1"/>
              </a:solidFill>
              <a:latin typeface="+mn-lt"/>
              <a:ea typeface="+mn-ea"/>
              <a:cs typeface="B Yagut" panose="00000400000000000000" pitchFamily="2" charset="-78"/>
            </a:rPr>
            <a:t>كاهش شديد قندخون </a:t>
          </a:r>
          <a:endParaRPr lang="en-US" sz="2000" b="1" dirty="0">
            <a:solidFill>
              <a:schemeClr val="bg1"/>
            </a:solidFill>
            <a:cs typeface="B Yagut" panose="00000400000000000000" pitchFamily="2" charset="-78"/>
          </a:endParaRPr>
        </a:p>
      </dgm:t>
    </dgm:pt>
    <dgm:pt modelId="{376181B8-EA72-40CC-848D-27528AB0AC17}" type="sibTrans" cxnId="{79EC7659-8236-42A6-B8E1-E07E09351DC9}">
      <dgm:prSet/>
      <dgm:spPr/>
      <dgm:t>
        <a:bodyPr/>
        <a:lstStyle/>
        <a:p>
          <a:endParaRPr lang="en-US"/>
        </a:p>
      </dgm:t>
    </dgm:pt>
    <dgm:pt modelId="{95FFF1AC-518D-4BED-A097-50D576838CA4}" type="parTrans" cxnId="{79EC7659-8236-42A6-B8E1-E07E09351DC9}">
      <dgm:prSet/>
      <dgm:spPr/>
      <dgm:t>
        <a:bodyPr/>
        <a:lstStyle/>
        <a:p>
          <a:endParaRPr lang="en-US"/>
        </a:p>
      </dgm:t>
    </dgm:pt>
    <dgm:pt modelId="{551ED6C5-2602-4702-862A-8F658C764B22}" type="pres">
      <dgm:prSet presAssocID="{EE52D836-425B-4A60-A811-6195DB76F9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9F151365-84D6-4C51-99CF-AFB397EC2209}" type="pres">
      <dgm:prSet presAssocID="{ECFA377B-A97A-44F4-86C1-4FF2EF44A030}" presName="hierRoot1" presStyleCnt="0">
        <dgm:presLayoutVars>
          <dgm:hierBranch val="init"/>
        </dgm:presLayoutVars>
      </dgm:prSet>
      <dgm:spPr/>
    </dgm:pt>
    <dgm:pt modelId="{E55EF87D-0D73-4EF1-BB6B-BF199DD0A61A}" type="pres">
      <dgm:prSet presAssocID="{ECFA377B-A97A-44F4-86C1-4FF2EF44A030}" presName="rootComposite1" presStyleCnt="0"/>
      <dgm:spPr/>
    </dgm:pt>
    <dgm:pt modelId="{CC7E0D79-033C-471E-998A-D96BB6DB0104}" type="pres">
      <dgm:prSet presAssocID="{ECFA377B-A97A-44F4-86C1-4FF2EF44A030}" presName="rootText1" presStyleLbl="node0" presStyleIdx="0" presStyleCnt="1" custScaleY="143261" custLinFactNeighborX="-107" custLinFactNeighborY="4307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F9035B25-CBD1-4181-8AED-B3DEE007E47F}" type="pres">
      <dgm:prSet presAssocID="{ECFA377B-A97A-44F4-86C1-4FF2EF44A030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13B2F9D9-6BE3-4E09-B561-F4C56201797B}" type="pres">
      <dgm:prSet presAssocID="{ECFA377B-A97A-44F4-86C1-4FF2EF44A030}" presName="hierChild2" presStyleCnt="0"/>
      <dgm:spPr/>
    </dgm:pt>
    <dgm:pt modelId="{8103A8F4-E750-4819-A0F4-AF6F3F7E072E}" type="pres">
      <dgm:prSet presAssocID="{A0548C6B-6239-4816-9386-40B79948E0D2}" presName="Name64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3592800D-09B9-461E-9983-DA236D129AAF}" type="pres">
      <dgm:prSet presAssocID="{43166533-DDF4-4CF3-8E17-83B82C7EB3BB}" presName="hierRoot2" presStyleCnt="0">
        <dgm:presLayoutVars>
          <dgm:hierBranch val="init"/>
        </dgm:presLayoutVars>
      </dgm:prSet>
      <dgm:spPr/>
    </dgm:pt>
    <dgm:pt modelId="{D2C9BC16-4AD8-46A3-A351-05453BDD5476}" type="pres">
      <dgm:prSet presAssocID="{43166533-DDF4-4CF3-8E17-83B82C7EB3BB}" presName="rootComposite" presStyleCnt="0"/>
      <dgm:spPr/>
    </dgm:pt>
    <dgm:pt modelId="{68FEBBC4-9C45-4E3E-914D-671EE6B9B03B}" type="pres">
      <dgm:prSet presAssocID="{43166533-DDF4-4CF3-8E17-83B82C7EB3BB}" presName="rootText" presStyleLbl="node2" presStyleIdx="0" presStyleCnt="3" custScaleY="16113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020F772-B383-4219-834B-33C395462DEA}" type="pres">
      <dgm:prSet presAssocID="{43166533-DDF4-4CF3-8E17-83B82C7EB3BB}" presName="rootConnector" presStyleLbl="node2" presStyleIdx="0" presStyleCnt="3"/>
      <dgm:spPr/>
      <dgm:t>
        <a:bodyPr/>
        <a:lstStyle/>
        <a:p>
          <a:pPr rtl="1"/>
          <a:endParaRPr lang="fa-IR"/>
        </a:p>
      </dgm:t>
    </dgm:pt>
    <dgm:pt modelId="{B3A36E4B-E43F-43EC-9D90-9510786661C5}" type="pres">
      <dgm:prSet presAssocID="{43166533-DDF4-4CF3-8E17-83B82C7EB3BB}" presName="hierChild4" presStyleCnt="0"/>
      <dgm:spPr/>
    </dgm:pt>
    <dgm:pt modelId="{FB18E154-5644-4314-8A99-2EFC02C3E4A6}" type="pres">
      <dgm:prSet presAssocID="{43166533-DDF4-4CF3-8E17-83B82C7EB3BB}" presName="hierChild5" presStyleCnt="0"/>
      <dgm:spPr/>
    </dgm:pt>
    <dgm:pt modelId="{8E32597B-2FBB-4E1F-B809-562BB0FD406D}" type="pres">
      <dgm:prSet presAssocID="{51D20B76-1787-4717-9A0A-0A74F8AACA74}" presName="Name64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6328F109-1C64-414C-BE33-A79DE536CBC9}" type="pres">
      <dgm:prSet presAssocID="{9D12E9EC-3183-4048-94F3-60319E21E14F}" presName="hierRoot2" presStyleCnt="0">
        <dgm:presLayoutVars>
          <dgm:hierBranch val="init"/>
        </dgm:presLayoutVars>
      </dgm:prSet>
      <dgm:spPr/>
    </dgm:pt>
    <dgm:pt modelId="{D3D7166A-0FE0-4043-9517-378A36789907}" type="pres">
      <dgm:prSet presAssocID="{9D12E9EC-3183-4048-94F3-60319E21E14F}" presName="rootComposite" presStyleCnt="0"/>
      <dgm:spPr/>
    </dgm:pt>
    <dgm:pt modelId="{EB864702-FF6B-4F68-B985-0D0A593B7AE0}" type="pres">
      <dgm:prSet presAssocID="{9D12E9EC-3183-4048-94F3-60319E21E14F}" presName="rootText" presStyleLbl="node2" presStyleIdx="1" presStyleCnt="3" custScaleY="13441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52AC756-4D47-48F5-A525-D54B26084C98}" type="pres">
      <dgm:prSet presAssocID="{9D12E9EC-3183-4048-94F3-60319E21E14F}" presName="rootConnector" presStyleLbl="node2" presStyleIdx="1" presStyleCnt="3"/>
      <dgm:spPr/>
      <dgm:t>
        <a:bodyPr/>
        <a:lstStyle/>
        <a:p>
          <a:pPr rtl="1"/>
          <a:endParaRPr lang="fa-IR"/>
        </a:p>
      </dgm:t>
    </dgm:pt>
    <dgm:pt modelId="{E2D9FB4A-82E9-4D32-8EDE-70D68413D67F}" type="pres">
      <dgm:prSet presAssocID="{9D12E9EC-3183-4048-94F3-60319E21E14F}" presName="hierChild4" presStyleCnt="0"/>
      <dgm:spPr/>
    </dgm:pt>
    <dgm:pt modelId="{1605FFF7-DA5F-4245-871E-469B5A371F5B}" type="pres">
      <dgm:prSet presAssocID="{9D12E9EC-3183-4048-94F3-60319E21E14F}" presName="hierChild5" presStyleCnt="0"/>
      <dgm:spPr/>
    </dgm:pt>
    <dgm:pt modelId="{A1A2B087-518F-4501-8D7D-89D10935FF47}" type="pres">
      <dgm:prSet presAssocID="{F3CE6583-B988-4EE5-A4B5-86BCFCBD9116}" presName="Name64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DC025866-0033-4E8A-BF78-018B12CA12AF}" type="pres">
      <dgm:prSet presAssocID="{A54DEDAD-F442-4CE6-B96C-F4CD2905C152}" presName="hierRoot2" presStyleCnt="0">
        <dgm:presLayoutVars>
          <dgm:hierBranch val="init"/>
        </dgm:presLayoutVars>
      </dgm:prSet>
      <dgm:spPr/>
    </dgm:pt>
    <dgm:pt modelId="{A5D9AE4B-9CF7-4336-AB26-B3667281DA6E}" type="pres">
      <dgm:prSet presAssocID="{A54DEDAD-F442-4CE6-B96C-F4CD2905C152}" presName="rootComposite" presStyleCnt="0"/>
      <dgm:spPr/>
    </dgm:pt>
    <dgm:pt modelId="{2A0C2338-ED77-4B14-A31B-D2D9A6B66480}" type="pres">
      <dgm:prSet presAssocID="{A54DEDAD-F442-4CE6-B96C-F4CD2905C152}" presName="rootText" presStyleLbl="node2" presStyleIdx="2" presStyleCnt="3" custScaleY="217559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0334FE3-AD17-4491-B1FB-9C25E43BFB17}" type="pres">
      <dgm:prSet presAssocID="{A54DEDAD-F442-4CE6-B96C-F4CD2905C152}" presName="rootConnector" presStyleLbl="node2" presStyleIdx="2" presStyleCnt="3"/>
      <dgm:spPr/>
      <dgm:t>
        <a:bodyPr/>
        <a:lstStyle/>
        <a:p>
          <a:pPr rtl="1"/>
          <a:endParaRPr lang="fa-IR"/>
        </a:p>
      </dgm:t>
    </dgm:pt>
    <dgm:pt modelId="{DFAF6D9F-EC71-470C-B4A4-821BF15C82BE}" type="pres">
      <dgm:prSet presAssocID="{A54DEDAD-F442-4CE6-B96C-F4CD2905C152}" presName="hierChild4" presStyleCnt="0"/>
      <dgm:spPr/>
    </dgm:pt>
    <dgm:pt modelId="{72E6DBE1-F2B1-4CD2-AE9C-959A0241ECB4}" type="pres">
      <dgm:prSet presAssocID="{A54DEDAD-F442-4CE6-B96C-F4CD2905C152}" presName="hierChild5" presStyleCnt="0"/>
      <dgm:spPr/>
    </dgm:pt>
    <dgm:pt modelId="{2AFD38FE-1C6F-46AB-A049-2ECDE0AE9EE0}" type="pres">
      <dgm:prSet presAssocID="{ECFA377B-A97A-44F4-86C1-4FF2EF44A030}" presName="hierChild3" presStyleCnt="0"/>
      <dgm:spPr/>
    </dgm:pt>
  </dgm:ptLst>
  <dgm:cxnLst>
    <dgm:cxn modelId="{79EC7659-8236-42A6-B8E1-E07E09351DC9}" srcId="{EE52D836-425B-4A60-A811-6195DB76F95D}" destId="{ECFA377B-A97A-44F4-86C1-4FF2EF44A030}" srcOrd="0" destOrd="0" parTransId="{95FFF1AC-518D-4BED-A097-50D576838CA4}" sibTransId="{376181B8-EA72-40CC-848D-27528AB0AC17}"/>
    <dgm:cxn modelId="{254E5574-4F5F-4BA9-8D40-4CC938789580}" type="presOf" srcId="{A0548C6B-6239-4816-9386-40B79948E0D2}" destId="{8103A8F4-E750-4819-A0F4-AF6F3F7E072E}" srcOrd="0" destOrd="0" presId="urn:microsoft.com/office/officeart/2009/3/layout/HorizontalOrganizationChart"/>
    <dgm:cxn modelId="{711C6A96-B2BC-4470-A445-21F70179203E}" type="presOf" srcId="{ECFA377B-A97A-44F4-86C1-4FF2EF44A030}" destId="{F9035B25-CBD1-4181-8AED-B3DEE007E47F}" srcOrd="1" destOrd="0" presId="urn:microsoft.com/office/officeart/2009/3/layout/HorizontalOrganizationChart"/>
    <dgm:cxn modelId="{1824C366-9909-464F-99F1-82A274137DB3}" type="presOf" srcId="{ECFA377B-A97A-44F4-86C1-4FF2EF44A030}" destId="{CC7E0D79-033C-471E-998A-D96BB6DB0104}" srcOrd="0" destOrd="0" presId="urn:microsoft.com/office/officeart/2009/3/layout/HorizontalOrganizationChart"/>
    <dgm:cxn modelId="{30223717-7B40-4321-9B38-4576E353B949}" type="presOf" srcId="{43166533-DDF4-4CF3-8E17-83B82C7EB3BB}" destId="{68FEBBC4-9C45-4E3E-914D-671EE6B9B03B}" srcOrd="0" destOrd="0" presId="urn:microsoft.com/office/officeart/2009/3/layout/HorizontalOrganizationChart"/>
    <dgm:cxn modelId="{A4E82756-2F1E-4633-9F1D-C5013156AD1A}" srcId="{ECFA377B-A97A-44F4-86C1-4FF2EF44A030}" destId="{43166533-DDF4-4CF3-8E17-83B82C7EB3BB}" srcOrd="0" destOrd="0" parTransId="{A0548C6B-6239-4816-9386-40B79948E0D2}" sibTransId="{F7687F89-A69B-45E8-AE26-D11113A54206}"/>
    <dgm:cxn modelId="{D4B3AE5C-E0D3-4965-A5A3-571734AE11D1}" type="presOf" srcId="{51D20B76-1787-4717-9A0A-0A74F8AACA74}" destId="{8E32597B-2FBB-4E1F-B809-562BB0FD406D}" srcOrd="0" destOrd="0" presId="urn:microsoft.com/office/officeart/2009/3/layout/HorizontalOrganizationChart"/>
    <dgm:cxn modelId="{6027E83A-9E48-4A90-A5A7-573BE15E89F1}" srcId="{ECFA377B-A97A-44F4-86C1-4FF2EF44A030}" destId="{A54DEDAD-F442-4CE6-B96C-F4CD2905C152}" srcOrd="2" destOrd="0" parTransId="{F3CE6583-B988-4EE5-A4B5-86BCFCBD9116}" sibTransId="{D7BB9C42-4266-4D03-9B21-B96B2500CD09}"/>
    <dgm:cxn modelId="{4FE32F07-AAAF-47DD-A42B-94629E1BFC47}" type="presOf" srcId="{A54DEDAD-F442-4CE6-B96C-F4CD2905C152}" destId="{2A0C2338-ED77-4B14-A31B-D2D9A6B66480}" srcOrd="0" destOrd="0" presId="urn:microsoft.com/office/officeart/2009/3/layout/HorizontalOrganizationChart"/>
    <dgm:cxn modelId="{42BF7F7A-5E6A-469E-8149-A14A520AE3BB}" type="presOf" srcId="{9D12E9EC-3183-4048-94F3-60319E21E14F}" destId="{252AC756-4D47-48F5-A525-D54B26084C98}" srcOrd="1" destOrd="0" presId="urn:microsoft.com/office/officeart/2009/3/layout/HorizontalOrganizationChart"/>
    <dgm:cxn modelId="{C64018EB-67AD-477D-8887-8BE9B9A300D2}" type="presOf" srcId="{43166533-DDF4-4CF3-8E17-83B82C7EB3BB}" destId="{2020F772-B383-4219-834B-33C395462DEA}" srcOrd="1" destOrd="0" presId="urn:microsoft.com/office/officeart/2009/3/layout/HorizontalOrganizationChart"/>
    <dgm:cxn modelId="{D8D6E5E8-9847-4190-85C7-A5257A4AA846}" srcId="{ECFA377B-A97A-44F4-86C1-4FF2EF44A030}" destId="{9D12E9EC-3183-4048-94F3-60319E21E14F}" srcOrd="1" destOrd="0" parTransId="{51D20B76-1787-4717-9A0A-0A74F8AACA74}" sibTransId="{47B856B4-B0CC-4068-81B6-7C385B3EC741}"/>
    <dgm:cxn modelId="{D31C3BDC-962C-4049-9D40-2CF2D09AB028}" type="presOf" srcId="{A54DEDAD-F442-4CE6-B96C-F4CD2905C152}" destId="{B0334FE3-AD17-4491-B1FB-9C25E43BFB17}" srcOrd="1" destOrd="0" presId="urn:microsoft.com/office/officeart/2009/3/layout/HorizontalOrganizationChart"/>
    <dgm:cxn modelId="{79887C10-4413-4A4A-B0E6-4A08F114C112}" type="presOf" srcId="{F3CE6583-B988-4EE5-A4B5-86BCFCBD9116}" destId="{A1A2B087-518F-4501-8D7D-89D10935FF47}" srcOrd="0" destOrd="0" presId="urn:microsoft.com/office/officeart/2009/3/layout/HorizontalOrganizationChart"/>
    <dgm:cxn modelId="{B5B3B40C-BD13-4E00-8722-5DFB9299C020}" type="presOf" srcId="{9D12E9EC-3183-4048-94F3-60319E21E14F}" destId="{EB864702-FF6B-4F68-B985-0D0A593B7AE0}" srcOrd="0" destOrd="0" presId="urn:microsoft.com/office/officeart/2009/3/layout/HorizontalOrganizationChart"/>
    <dgm:cxn modelId="{9A8D3A5D-FAB7-4ABD-A2BF-E1E1F50463DD}" type="presOf" srcId="{EE52D836-425B-4A60-A811-6195DB76F95D}" destId="{551ED6C5-2602-4702-862A-8F658C764B22}" srcOrd="0" destOrd="0" presId="urn:microsoft.com/office/officeart/2009/3/layout/HorizontalOrganizationChart"/>
    <dgm:cxn modelId="{917D24F9-D2B0-4E6B-B5E1-B921812428C0}" type="presParOf" srcId="{551ED6C5-2602-4702-862A-8F658C764B22}" destId="{9F151365-84D6-4C51-99CF-AFB397EC2209}" srcOrd="0" destOrd="0" presId="urn:microsoft.com/office/officeart/2009/3/layout/HorizontalOrganizationChart"/>
    <dgm:cxn modelId="{250543BB-EE85-4EFB-8C0F-5FB4B7E4D4A0}" type="presParOf" srcId="{9F151365-84D6-4C51-99CF-AFB397EC2209}" destId="{E55EF87D-0D73-4EF1-BB6B-BF199DD0A61A}" srcOrd="0" destOrd="0" presId="urn:microsoft.com/office/officeart/2009/3/layout/HorizontalOrganizationChart"/>
    <dgm:cxn modelId="{CE01E953-BA9F-46DE-B282-68F2A5555FA8}" type="presParOf" srcId="{E55EF87D-0D73-4EF1-BB6B-BF199DD0A61A}" destId="{CC7E0D79-033C-471E-998A-D96BB6DB0104}" srcOrd="0" destOrd="0" presId="urn:microsoft.com/office/officeart/2009/3/layout/HorizontalOrganizationChart"/>
    <dgm:cxn modelId="{4B1FFC25-75D3-4934-A8C9-7F3E01834410}" type="presParOf" srcId="{E55EF87D-0D73-4EF1-BB6B-BF199DD0A61A}" destId="{F9035B25-CBD1-4181-8AED-B3DEE007E47F}" srcOrd="1" destOrd="0" presId="urn:microsoft.com/office/officeart/2009/3/layout/HorizontalOrganizationChart"/>
    <dgm:cxn modelId="{AF1AD3C4-E4C5-4831-8FF9-46EB2A930C88}" type="presParOf" srcId="{9F151365-84D6-4C51-99CF-AFB397EC2209}" destId="{13B2F9D9-6BE3-4E09-B561-F4C56201797B}" srcOrd="1" destOrd="0" presId="urn:microsoft.com/office/officeart/2009/3/layout/HorizontalOrganizationChart"/>
    <dgm:cxn modelId="{EEDD4731-5785-41D6-8E39-52D87791EBE5}" type="presParOf" srcId="{13B2F9D9-6BE3-4E09-B561-F4C56201797B}" destId="{8103A8F4-E750-4819-A0F4-AF6F3F7E072E}" srcOrd="0" destOrd="0" presId="urn:microsoft.com/office/officeart/2009/3/layout/HorizontalOrganizationChart"/>
    <dgm:cxn modelId="{92585CD0-B4BC-4670-8AC2-4F2A796A21E9}" type="presParOf" srcId="{13B2F9D9-6BE3-4E09-B561-F4C56201797B}" destId="{3592800D-09B9-461E-9983-DA236D129AAF}" srcOrd="1" destOrd="0" presId="urn:microsoft.com/office/officeart/2009/3/layout/HorizontalOrganizationChart"/>
    <dgm:cxn modelId="{30AB8B07-793B-4675-A057-619D5D2BF3B7}" type="presParOf" srcId="{3592800D-09B9-461E-9983-DA236D129AAF}" destId="{D2C9BC16-4AD8-46A3-A351-05453BDD5476}" srcOrd="0" destOrd="0" presId="urn:microsoft.com/office/officeart/2009/3/layout/HorizontalOrganizationChart"/>
    <dgm:cxn modelId="{E7A39AF1-7242-47EB-AFB3-5CD987DBD739}" type="presParOf" srcId="{D2C9BC16-4AD8-46A3-A351-05453BDD5476}" destId="{68FEBBC4-9C45-4E3E-914D-671EE6B9B03B}" srcOrd="0" destOrd="0" presId="urn:microsoft.com/office/officeart/2009/3/layout/HorizontalOrganizationChart"/>
    <dgm:cxn modelId="{271D9E55-F229-4F7A-A352-D30300223086}" type="presParOf" srcId="{D2C9BC16-4AD8-46A3-A351-05453BDD5476}" destId="{2020F772-B383-4219-834B-33C395462DEA}" srcOrd="1" destOrd="0" presId="urn:microsoft.com/office/officeart/2009/3/layout/HorizontalOrganizationChart"/>
    <dgm:cxn modelId="{8326AAD1-DD67-4397-A254-31FF6DBE5ACD}" type="presParOf" srcId="{3592800D-09B9-461E-9983-DA236D129AAF}" destId="{B3A36E4B-E43F-43EC-9D90-9510786661C5}" srcOrd="1" destOrd="0" presId="urn:microsoft.com/office/officeart/2009/3/layout/HorizontalOrganizationChart"/>
    <dgm:cxn modelId="{1477E313-A163-4639-8725-0FDF7726A06F}" type="presParOf" srcId="{3592800D-09B9-461E-9983-DA236D129AAF}" destId="{FB18E154-5644-4314-8A99-2EFC02C3E4A6}" srcOrd="2" destOrd="0" presId="urn:microsoft.com/office/officeart/2009/3/layout/HorizontalOrganizationChart"/>
    <dgm:cxn modelId="{C84AAF58-C42E-4900-A706-07B75D78406E}" type="presParOf" srcId="{13B2F9D9-6BE3-4E09-B561-F4C56201797B}" destId="{8E32597B-2FBB-4E1F-B809-562BB0FD406D}" srcOrd="2" destOrd="0" presId="urn:microsoft.com/office/officeart/2009/3/layout/HorizontalOrganizationChart"/>
    <dgm:cxn modelId="{EC931878-EAD3-45AE-8DAA-A4B8D3DDA828}" type="presParOf" srcId="{13B2F9D9-6BE3-4E09-B561-F4C56201797B}" destId="{6328F109-1C64-414C-BE33-A79DE536CBC9}" srcOrd="3" destOrd="0" presId="urn:microsoft.com/office/officeart/2009/3/layout/HorizontalOrganizationChart"/>
    <dgm:cxn modelId="{73002B2A-3121-4A6B-B6C2-54AC69530164}" type="presParOf" srcId="{6328F109-1C64-414C-BE33-A79DE536CBC9}" destId="{D3D7166A-0FE0-4043-9517-378A36789907}" srcOrd="0" destOrd="0" presId="urn:microsoft.com/office/officeart/2009/3/layout/HorizontalOrganizationChart"/>
    <dgm:cxn modelId="{C7001E0C-EA66-4CEF-ABE9-D15ED907C5C7}" type="presParOf" srcId="{D3D7166A-0FE0-4043-9517-378A36789907}" destId="{EB864702-FF6B-4F68-B985-0D0A593B7AE0}" srcOrd="0" destOrd="0" presId="urn:microsoft.com/office/officeart/2009/3/layout/HorizontalOrganizationChart"/>
    <dgm:cxn modelId="{43A5AA5B-023C-49BB-BF2F-8CA716274268}" type="presParOf" srcId="{D3D7166A-0FE0-4043-9517-378A36789907}" destId="{252AC756-4D47-48F5-A525-D54B26084C98}" srcOrd="1" destOrd="0" presId="urn:microsoft.com/office/officeart/2009/3/layout/HorizontalOrganizationChart"/>
    <dgm:cxn modelId="{0C4309FD-A615-461F-9A20-5A4770FB9A4B}" type="presParOf" srcId="{6328F109-1C64-414C-BE33-A79DE536CBC9}" destId="{E2D9FB4A-82E9-4D32-8EDE-70D68413D67F}" srcOrd="1" destOrd="0" presId="urn:microsoft.com/office/officeart/2009/3/layout/HorizontalOrganizationChart"/>
    <dgm:cxn modelId="{811FA670-9F68-4200-BDE0-01392FDA402E}" type="presParOf" srcId="{6328F109-1C64-414C-BE33-A79DE536CBC9}" destId="{1605FFF7-DA5F-4245-871E-469B5A371F5B}" srcOrd="2" destOrd="0" presId="urn:microsoft.com/office/officeart/2009/3/layout/HorizontalOrganizationChart"/>
    <dgm:cxn modelId="{98505C85-3BBC-4439-8150-46B107FE51C3}" type="presParOf" srcId="{13B2F9D9-6BE3-4E09-B561-F4C56201797B}" destId="{A1A2B087-518F-4501-8D7D-89D10935FF47}" srcOrd="4" destOrd="0" presId="urn:microsoft.com/office/officeart/2009/3/layout/HorizontalOrganizationChart"/>
    <dgm:cxn modelId="{66533CBC-4D6B-476A-8952-666799F8AAFA}" type="presParOf" srcId="{13B2F9D9-6BE3-4E09-B561-F4C56201797B}" destId="{DC025866-0033-4E8A-BF78-018B12CA12AF}" srcOrd="5" destOrd="0" presId="urn:microsoft.com/office/officeart/2009/3/layout/HorizontalOrganizationChart"/>
    <dgm:cxn modelId="{7C8CE014-738E-4492-B766-4402BB9459AA}" type="presParOf" srcId="{DC025866-0033-4E8A-BF78-018B12CA12AF}" destId="{A5D9AE4B-9CF7-4336-AB26-B3667281DA6E}" srcOrd="0" destOrd="0" presId="urn:microsoft.com/office/officeart/2009/3/layout/HorizontalOrganizationChart"/>
    <dgm:cxn modelId="{B600A42C-A0FD-4150-BCC7-9A124F2DBFD5}" type="presParOf" srcId="{A5D9AE4B-9CF7-4336-AB26-B3667281DA6E}" destId="{2A0C2338-ED77-4B14-A31B-D2D9A6B66480}" srcOrd="0" destOrd="0" presId="urn:microsoft.com/office/officeart/2009/3/layout/HorizontalOrganizationChart"/>
    <dgm:cxn modelId="{F020D29B-FCD1-46F1-B417-E84D6D34BE7B}" type="presParOf" srcId="{A5D9AE4B-9CF7-4336-AB26-B3667281DA6E}" destId="{B0334FE3-AD17-4491-B1FB-9C25E43BFB17}" srcOrd="1" destOrd="0" presId="urn:microsoft.com/office/officeart/2009/3/layout/HorizontalOrganizationChart"/>
    <dgm:cxn modelId="{516EE1DE-3F0A-4F45-B3ED-44DF1DF47EE1}" type="presParOf" srcId="{DC025866-0033-4E8A-BF78-018B12CA12AF}" destId="{DFAF6D9F-EC71-470C-B4A4-821BF15C82BE}" srcOrd="1" destOrd="0" presId="urn:microsoft.com/office/officeart/2009/3/layout/HorizontalOrganizationChart"/>
    <dgm:cxn modelId="{F33EB343-4FFA-4258-AA0A-D5EA1AF80F2B}" type="presParOf" srcId="{DC025866-0033-4E8A-BF78-018B12CA12AF}" destId="{72E6DBE1-F2B1-4CD2-AE9C-959A0241ECB4}" srcOrd="2" destOrd="0" presId="urn:microsoft.com/office/officeart/2009/3/layout/HorizontalOrganizationChart"/>
    <dgm:cxn modelId="{0EF6DDEA-7E80-42C2-B162-190924847403}" type="presParOf" srcId="{9F151365-84D6-4C51-99CF-AFB397EC2209}" destId="{2AFD38FE-1C6F-46AB-A049-2ECDE0AE9EE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DE5640-A292-4D3E-949B-A97ED4B1351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DAA13C0-2E9C-4A5B-AF13-204E02C7ABBF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1"/>
          <a:r>
            <a:rPr lang="fa-IR" sz="1800" b="1" dirty="0">
              <a:solidFill>
                <a:schemeClr val="tx1"/>
              </a:solidFill>
              <a:cs typeface="B Yagut" panose="00000400000000000000" pitchFamily="2" charset="-78"/>
            </a:rPr>
            <a:t>برای پیشگیری از هیپوگلایسمی ، نباید فاصله تزریق انسولین و مصرف غذا ، از نیم ساعت بیشتر شود. </a:t>
          </a:r>
          <a:endParaRPr lang="en-US" sz="1800" b="1" dirty="0">
            <a:solidFill>
              <a:schemeClr val="tx1"/>
            </a:solidFill>
            <a:cs typeface="B Yagut" panose="00000400000000000000" pitchFamily="2" charset="-78"/>
          </a:endParaRPr>
        </a:p>
      </dgm:t>
    </dgm:pt>
    <dgm:pt modelId="{047C2FD7-919B-49A3-8F63-877D1185E0C1}" type="parTrans" cxnId="{F25F1137-E987-4E7A-8F45-293D207DA16A}">
      <dgm:prSet/>
      <dgm:spPr/>
      <dgm:t>
        <a:bodyPr/>
        <a:lstStyle/>
        <a:p>
          <a:endParaRPr lang="en-US"/>
        </a:p>
      </dgm:t>
    </dgm:pt>
    <dgm:pt modelId="{1F0ED270-8B9C-4D25-938E-50691F60DBF9}" type="sibTrans" cxnId="{F25F1137-E987-4E7A-8F45-293D207DA16A}">
      <dgm:prSet/>
      <dgm:spPr/>
      <dgm:t>
        <a:bodyPr/>
        <a:lstStyle/>
        <a:p>
          <a:endParaRPr lang="en-US"/>
        </a:p>
      </dgm:t>
    </dgm:pt>
    <dgm:pt modelId="{1E7128BA-BF33-4AFB-BE19-6121D8FBEA0C}" type="pres">
      <dgm:prSet presAssocID="{F0DE5640-A292-4D3E-949B-A97ED4B1351C}" presName="CompostProcess" presStyleCnt="0">
        <dgm:presLayoutVars>
          <dgm:dir/>
          <dgm:resizeHandles val="exact"/>
        </dgm:presLayoutVars>
      </dgm:prSet>
      <dgm:spPr/>
    </dgm:pt>
    <dgm:pt modelId="{00FE82B5-A3E8-4A9E-9FE9-3337F820DCD7}" type="pres">
      <dgm:prSet presAssocID="{F0DE5640-A292-4D3E-949B-A97ED4B1351C}" presName="arrow" presStyleLbl="bgShp" presStyleIdx="0" presStyleCnt="1" custAng="10800000" custScaleX="117647"/>
      <dgm:spPr>
        <a:solidFill>
          <a:schemeClr val="accent5">
            <a:lumMod val="60000"/>
            <a:lumOff val="40000"/>
          </a:schemeClr>
        </a:solidFill>
      </dgm:spPr>
    </dgm:pt>
    <dgm:pt modelId="{18D13B31-97DA-401F-8356-E36F7EA6B211}" type="pres">
      <dgm:prSet presAssocID="{F0DE5640-A292-4D3E-949B-A97ED4B1351C}" presName="linearProcess" presStyleCnt="0"/>
      <dgm:spPr/>
    </dgm:pt>
    <dgm:pt modelId="{E3861712-474E-42D0-9832-785CAD6DA65A}" type="pres">
      <dgm:prSet presAssocID="{FDAA13C0-2E9C-4A5B-AF13-204E02C7ABBF}" presName="textNode" presStyleLbl="node1" presStyleIdx="0" presStyleCnt="1" custScaleX="108285" custScaleY="93266" custLinFactNeighborX="5105" custLinFactNeighborY="-16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F25F1137-E987-4E7A-8F45-293D207DA16A}" srcId="{F0DE5640-A292-4D3E-949B-A97ED4B1351C}" destId="{FDAA13C0-2E9C-4A5B-AF13-204E02C7ABBF}" srcOrd="0" destOrd="0" parTransId="{047C2FD7-919B-49A3-8F63-877D1185E0C1}" sibTransId="{1F0ED270-8B9C-4D25-938E-50691F60DBF9}"/>
    <dgm:cxn modelId="{D7F90439-AE58-4F9E-AC30-5434823FA12B}" type="presOf" srcId="{FDAA13C0-2E9C-4A5B-AF13-204E02C7ABBF}" destId="{E3861712-474E-42D0-9832-785CAD6DA65A}" srcOrd="0" destOrd="0" presId="urn:microsoft.com/office/officeart/2005/8/layout/hProcess9"/>
    <dgm:cxn modelId="{2AEAD6CC-3817-4D94-A027-B24287962FEE}" type="presOf" srcId="{F0DE5640-A292-4D3E-949B-A97ED4B1351C}" destId="{1E7128BA-BF33-4AFB-BE19-6121D8FBEA0C}" srcOrd="0" destOrd="0" presId="urn:microsoft.com/office/officeart/2005/8/layout/hProcess9"/>
    <dgm:cxn modelId="{9A5AF7ED-18AA-4ED1-8087-13980B8B7AB0}" type="presParOf" srcId="{1E7128BA-BF33-4AFB-BE19-6121D8FBEA0C}" destId="{00FE82B5-A3E8-4A9E-9FE9-3337F820DCD7}" srcOrd="0" destOrd="0" presId="urn:microsoft.com/office/officeart/2005/8/layout/hProcess9"/>
    <dgm:cxn modelId="{921426D9-5733-4A77-BC23-C5527FBAC100}" type="presParOf" srcId="{1E7128BA-BF33-4AFB-BE19-6121D8FBEA0C}" destId="{18D13B31-97DA-401F-8356-E36F7EA6B211}" srcOrd="1" destOrd="0" presId="urn:microsoft.com/office/officeart/2005/8/layout/hProcess9"/>
    <dgm:cxn modelId="{331CFFCE-7ABB-43F4-BE64-BD139E4085C7}" type="presParOf" srcId="{18D13B31-97DA-401F-8356-E36F7EA6B211}" destId="{E3861712-474E-42D0-9832-785CAD6DA65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BBCC1-7375-47FC-B0AD-776E021B6970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DED0F-668C-4765-9DF1-E52DDA35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4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2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21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76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ED0F-668C-4765-9DF1-E52DDA35C4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8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8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81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4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74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80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44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63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5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20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اولین علت نارسایی مزمن کلیه است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4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baseline="0" dirty="0"/>
              <a:t>بخش درون ريز ( به خون ) و برون ريز ( خارج خون ) دارد</a:t>
            </a:r>
          </a:p>
          <a:p>
            <a:pPr algn="r" rtl="1"/>
            <a:r>
              <a:rPr lang="fa-IR" baseline="0" dirty="0"/>
              <a:t>انسولين = بخش درون ريز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15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1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DA7A8F-1097-4A3E-A351-A95A675F0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E481159-99F1-4C88-8D5F-7C3BFC6B1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C642EF-9AB9-488B-99C4-CCF9C625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015415-40D4-4822-88DD-4CFF7F70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9B62E-69E1-4BDE-97BD-858DE82E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B9DD7A-90D7-4B24-A84D-CEAC1A31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212323-23C7-4B31-A82A-8B3084802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D04EC4-7975-40A7-9F03-5C5AE81A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5BFAFE-54A7-484C-AB66-C5003E3D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44F32D-F716-4EBC-9979-D6895E38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5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27B1AC-F726-4FC4-AC67-DC34C8372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6FE831-36D0-4D32-AE14-CE5A3765D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602546-A643-4E09-A9F0-AA0180A1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5EBFF3-A88D-49B7-9C16-6ABF6CFB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A95896-5EFD-4CEF-98E2-7C46808A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4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32E232-5D27-4323-8F91-CCA28394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4A876-C22F-4174-9705-FB8B9D759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2E85BA-0A42-4472-B4CC-2B77E4A92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C28B7A-0145-4483-ABA7-3E5530F0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5E0F8A-16B5-4E35-8969-99B892A3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3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B27A7-358C-4CF9-B5A3-B71CB5A3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678427-0445-4250-89B8-DB79BCEBA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7576BE-8670-4A24-848E-A8E6E03D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2BBFA0-18D6-40AB-B10C-EF8F1F3C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50C527-E545-4581-8E33-08A119A6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7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4DC23F-6347-47E8-9758-B149845E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A06228-87E1-4587-97DD-7D24E9470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07D7E1-7DFF-4E14-9AE9-F6B5DD68F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FF0169-8AE9-4F23-AB75-73475B2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8F6B49-97C0-4815-A296-F823F296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AA5D9B-489F-4C14-97E8-391E69C6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DCB763-058E-4E1F-B672-126954CA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21A436C-3162-4670-B1F2-18DF61A46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09F893-EB5F-4FBB-91EE-17782C5A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107E4C6-3D64-44C6-A56D-0B1C647CE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BDD6FF5-2ECD-4885-948B-4C52E3B6B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E207DDC-6471-4D59-AFA5-29EF6FC5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69DBC96-24E9-49AA-AABD-11A0CECC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3B4546-5AD6-456A-90D3-FAFACB6A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8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F8AE74-6AA6-4D40-B247-15EBC631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BEAE21E-D4A2-444F-9CB4-809F32C2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5B7AC4F-2F71-4A0F-8E33-1D49F714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D4AB15E-9207-45D5-B783-2C5C35B0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FECB4C6-21F1-4E2C-9467-50E322FAD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D3D6ADF-A1FF-4112-AFD8-71634E00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07007AA-6BD4-44C1-9E23-70FA1174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05FE2C-BA8A-4E72-AB8C-5BE38E25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A7BA5A-9C7C-47EC-8684-876321E5D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8262D28-0409-41A8-9748-38D1B0E9A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172E71-6069-445F-ABA3-D6FB663E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3DF9B7-513E-45BA-B607-9D4C2C23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E2B210-7972-4CC1-8CF6-54DECF1B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2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902816-4796-4432-8FEC-9D944C1F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0835D66-1FC0-44B4-B86B-EE45B81118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73A8142-566D-45C4-8BE5-2E327E44F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B60DE9-F9EA-4B72-B819-BD972777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3ADF32-5648-45A4-8E9E-9498B814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05056CB-FF8A-4F13-A9DB-89B1049E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9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C942AD2-D307-4914-ABBE-9C80331D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0C75FC-0100-49D9-9355-2593D05DE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824F30-919D-4CAB-B8F6-0025B9410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0902A-E47D-43DC-BE8D-6212335F3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FE1024-577D-4A1C-BA22-7AEDC779E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9.xml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" Type="http://schemas.openxmlformats.org/officeDocument/2006/relationships/audio" Target="../media/media21.m4a"/><Relationship Id="rId16" Type="http://schemas.openxmlformats.org/officeDocument/2006/relationships/diagramLayout" Target="../diagrams/layout5.xml"/><Relationship Id="rId20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diagramData" Target="../diagrams/data5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2" y="977705"/>
            <a:ext cx="11870788" cy="2848708"/>
          </a:xfr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rtl="1">
              <a:defRPr/>
            </a:pPr>
            <a:r>
              <a:rPr lang="fa-IR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آشنایی با </a:t>
            </a:r>
            <a:r>
              <a:rPr lang="fa-IR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بیماری</a:t>
            </a:r>
            <a:r>
              <a:rPr lang="en-US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/>
            </a:r>
            <a:br>
              <a:rPr lang="en-US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</a:br>
            <a:r>
              <a:rPr lang="fa-IR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fa-IR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دیابت(1)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70452"/>
            <a:ext cx="8610600" cy="1402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Diabetes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464807" y="3389452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CBC218BC-F079-4899-81AE-5A6569B70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8"/>
    </mc:Choice>
    <mc:Fallback xmlns="">
      <p:transition spd="slow" advTm="1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15" y="274638"/>
            <a:ext cx="10554345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گيرنده انسولين در سطح سلول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949" y="1196753"/>
            <a:ext cx="10864311" cy="492941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در سطح تمام سلولهاي بدن وجود دارد.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گيرنده و انسولين نقش قفل و كليد را بازي مي كنند.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وصل شدن انسولين به گيرنده </a:t>
            </a:r>
            <a:r>
              <a:rPr lang="fa-IR" sz="3000" dirty="0">
                <a:cs typeface="B Yagut" panose="00000400000000000000" pitchFamily="2" charset="-78"/>
                <a:sym typeface="Wingdings 2"/>
              </a:rPr>
              <a:t> ورود گلوكز به سلول  کاهش قند خون  کاهش ترشح انسولین از پانکراس</a:t>
            </a:r>
            <a:endParaRPr lang="fa-IR" sz="3000" dirty="0">
              <a:cs typeface="B Yagut" panose="00000400000000000000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49" y="3429000"/>
            <a:ext cx="578647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660FB38F-9C2C-4AB7-B4C4-CDC47F87C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7"/>
    </mc:Choice>
    <mc:Fallback xmlns="">
      <p:transition spd="slow" advTm="4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وظايف انسولين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90" y="829960"/>
            <a:ext cx="10786819" cy="575340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باعث افزایش جذب و ذخیره گلوکز در سلولها ( باند شدن با ديواره سلولها و ورود گلوكز به سلول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استفاده از چربی به عنوان منبع سوخت سلولي را متوقف می‌کند.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واکنش های سنتز پروتئین ها را فعال ساخته و از تجزیه آنها جلوگیری می‌کند.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اثر روي سلول‌های کبد :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با گرفتن قند از خون و ذخیره آن به صورت گلیکوژن ، قند خون را کاهش می دهد.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از آزاد شدن گلوکز توسط کبد جلوگیری می کند.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FE243038-646A-45E7-81B9-C4A7313C5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4"/>
    </mc:Choice>
    <mc:Fallback xmlns="">
      <p:transition spd="slow" advTm="5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4000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افراد در معرض خطر ديابت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87" y="932098"/>
            <a:ext cx="11315700" cy="5643602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  <a:sym typeface="Wingdings 2"/>
              </a:rPr>
              <a:t>افراد بالاي 30 ساله </a:t>
            </a:r>
            <a:r>
              <a:rPr lang="fa-IR" dirty="0">
                <a:cs typeface="B Yagut" panose="00000400000000000000" pitchFamily="2" charset="-78"/>
              </a:rPr>
              <a:t>كه حداقل يكي از مشخصات زير را داشته باشند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: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  <a:sym typeface="Wingdings 2"/>
              </a:rPr>
              <a:t>1-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اضافه وزن ، چاق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  <a:sym typeface="Wingdings 2"/>
              </a:rPr>
              <a:t>2-</a:t>
            </a:r>
            <a:r>
              <a:rPr lang="fa-IR" dirty="0">
                <a:solidFill>
                  <a:srgbClr val="00CC66"/>
                </a:solidFill>
                <a:cs typeface="B Yagut" panose="00000400000000000000" pitchFamily="2" charset="-78"/>
                <a:sym typeface="Wingdings 2"/>
              </a:rPr>
              <a:t>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سابقه ابتلا به ديابت در پدر ، مادر ، خواهر يا برادر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solidFill>
                  <a:srgbClr val="FF0000"/>
                </a:solidFill>
                <a:cs typeface="B Yagut" panose="00000400000000000000" pitchFamily="2" charset="-78"/>
                <a:sym typeface="Wingdings 2"/>
              </a:rPr>
              <a:t>3-</a:t>
            </a:r>
            <a:r>
              <a:rPr lang="fa-IR" dirty="0">
                <a:solidFill>
                  <a:srgbClr val="0070C0"/>
                </a:solidFill>
                <a:cs typeface="B Yagut" panose="00000400000000000000" pitchFamily="2" charset="-78"/>
                <a:sym typeface="Wingdings 2"/>
              </a:rPr>
              <a:t>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فشار خون   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≥ 140/90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solidFill>
                  <a:srgbClr val="FF0000"/>
                </a:solidFill>
                <a:latin typeface="Vladimir Script"/>
                <a:cs typeface="B Yagut" panose="00000400000000000000" pitchFamily="2" charset="-78"/>
                <a:sym typeface="Wingdings 2"/>
              </a:rPr>
              <a:t>4-</a:t>
            </a:r>
            <a:r>
              <a:rPr lang="fa-IR" dirty="0">
                <a:solidFill>
                  <a:srgbClr val="FF9900"/>
                </a:solidFill>
                <a:latin typeface="Vladimir Script"/>
                <a:cs typeface="B Yagut" panose="00000400000000000000" pitchFamily="2" charset="-78"/>
                <a:sym typeface="Wingdings 2"/>
              </a:rPr>
              <a:t> </a:t>
            </a:r>
            <a:r>
              <a:rPr lang="fa-IR" sz="2600" dirty="0">
                <a:latin typeface="Vladimir Script"/>
                <a:cs typeface="B Yagut" panose="00000400000000000000" pitchFamily="2" charset="-78"/>
                <a:sym typeface="Wingdings 2"/>
              </a:rPr>
              <a:t>دو بار يا بيشتر سقط خود بخودي</a:t>
            </a:r>
            <a:r>
              <a:rPr lang="fa-IR" sz="2600" dirty="0">
                <a:latin typeface="Vladimir Script"/>
                <a:cs typeface="B Yagut" panose="00000400000000000000" pitchFamily="2" charset="-78"/>
              </a:rPr>
              <a:t>(بدون علت مشخص)</a:t>
            </a:r>
            <a:r>
              <a:rPr lang="fa-IR" sz="2600" dirty="0">
                <a:latin typeface="Vladimir Script"/>
                <a:cs typeface="B Yagut" panose="00000400000000000000" pitchFamily="2" charset="-78"/>
                <a:sym typeface="Wingdings 2"/>
              </a:rPr>
              <a:t>، سابقه مرده زايي يا نوزاد بيش از 4 كيلو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solidFill>
                  <a:srgbClr val="FF0000"/>
                </a:solidFill>
                <a:latin typeface="Vladimir Script"/>
                <a:cs typeface="B Yagut" panose="00000400000000000000" pitchFamily="2" charset="-78"/>
                <a:sym typeface="Wingdings 2"/>
              </a:rPr>
              <a:t>5-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 سابقه ديابت بارداري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solidFill>
                  <a:srgbClr val="FF0000"/>
                </a:solidFill>
                <a:latin typeface="Vladimir Script"/>
                <a:cs typeface="B Yagut" panose="00000400000000000000" pitchFamily="2" charset="-78"/>
                <a:sym typeface="Wingdings 2"/>
              </a:rPr>
              <a:t>6-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 تمام زنان باردار</a:t>
            </a:r>
            <a:endParaRPr lang="fa-IR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2FE6FF18-AA46-439B-A10C-5F22C5360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9"/>
    </mc:Choice>
    <mc:Fallback xmlns="">
      <p:transition spd="slow" advTm="50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انواع ديابت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811" y="930498"/>
            <a:ext cx="11571989" cy="562504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1- نوع 1 ( ديابت وابسته به انسولين )</a:t>
            </a:r>
          </a:p>
          <a:p>
            <a:pPr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en-US" dirty="0">
                <a:cs typeface="B Yagut" panose="00000400000000000000" pitchFamily="2" charset="-78"/>
              </a:rPr>
              <a:t>insulin-dependent diabetes mellitus ( </a:t>
            </a:r>
            <a:r>
              <a:rPr lang="en-US" dirty="0">
                <a:solidFill>
                  <a:srgbClr val="00B0F0"/>
                </a:solidFill>
                <a:cs typeface="B Yagut" panose="00000400000000000000" pitchFamily="2" charset="-78"/>
              </a:rPr>
              <a:t>IDDM.Type1 </a:t>
            </a:r>
            <a:r>
              <a:rPr lang="en-US" dirty="0">
                <a:cs typeface="B Yagut" panose="00000400000000000000" pitchFamily="2" charset="-78"/>
              </a:rPr>
              <a:t>)</a:t>
            </a:r>
            <a:endParaRPr lang="fa-IR" dirty="0">
              <a:cs typeface="B Yagut" panose="00000400000000000000" pitchFamily="2" charset="-78"/>
            </a:endParaRPr>
          </a:p>
          <a:p>
            <a:pPr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2- نوع 2 ( ديابت غير وابسته به انسولين ) </a:t>
            </a:r>
          </a:p>
          <a:p>
            <a:pPr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en-US" dirty="0">
                <a:cs typeface="B Yagut" panose="00000400000000000000" pitchFamily="2" charset="-78"/>
              </a:rPr>
              <a:t> non-insulin-dependent diabetes mellitus ( </a:t>
            </a:r>
            <a:r>
              <a:rPr lang="en-US" dirty="0">
                <a:solidFill>
                  <a:srgbClr val="00B0F0"/>
                </a:solidFill>
                <a:cs typeface="B Yagut" panose="00000400000000000000" pitchFamily="2" charset="-78"/>
              </a:rPr>
              <a:t>NIDDM.Type2 </a:t>
            </a:r>
            <a:r>
              <a:rPr lang="en-US" dirty="0">
                <a:cs typeface="B Yagut" panose="00000400000000000000" pitchFamily="2" charset="-78"/>
              </a:rPr>
              <a:t>)</a:t>
            </a:r>
            <a:endParaRPr lang="fa-IR" dirty="0">
              <a:cs typeface="B Yagut" panose="00000400000000000000" pitchFamily="2" charset="-78"/>
            </a:endParaRPr>
          </a:p>
          <a:p>
            <a:pPr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3- بارداري</a:t>
            </a:r>
            <a:r>
              <a:rPr lang="en-US" dirty="0">
                <a:cs typeface="B Yagut" panose="00000400000000000000" pitchFamily="2" charset="-78"/>
              </a:rPr>
              <a:t>              </a:t>
            </a:r>
            <a:r>
              <a:rPr lang="fa-IR" dirty="0">
                <a:cs typeface="B Yagut" panose="00000400000000000000" pitchFamily="2" charset="-78"/>
              </a:rPr>
              <a:t>       </a:t>
            </a:r>
            <a:r>
              <a:rPr lang="en-US" dirty="0">
                <a:cs typeface="B Yagut" panose="00000400000000000000" pitchFamily="2" charset="-78"/>
              </a:rPr>
              <a:t>                     </a:t>
            </a:r>
            <a:r>
              <a:rPr lang="fa-IR" dirty="0">
                <a:cs typeface="B Yagut" panose="00000400000000000000" pitchFamily="2" charset="-78"/>
              </a:rPr>
              <a:t>     </a:t>
            </a:r>
            <a:r>
              <a:rPr lang="en-US" dirty="0">
                <a:cs typeface="B Yagut" panose="00000400000000000000" pitchFamily="2" charset="-78"/>
              </a:rPr>
              <a:t>     </a:t>
            </a:r>
            <a:r>
              <a:rPr lang="fa-IR" dirty="0">
                <a:cs typeface="B Yagut" panose="00000400000000000000" pitchFamily="2" charset="-78"/>
              </a:rPr>
              <a:t> ( </a:t>
            </a:r>
            <a:r>
              <a:rPr lang="en-US" dirty="0">
                <a:solidFill>
                  <a:srgbClr val="00B0F0"/>
                </a:solidFill>
                <a:cs typeface="B Yagut" panose="00000400000000000000" pitchFamily="2" charset="-78"/>
              </a:rPr>
              <a:t>GDM</a:t>
            </a:r>
            <a:r>
              <a:rPr lang="fa-IR" dirty="0">
                <a:cs typeface="B Yagut" panose="00000400000000000000" pitchFamily="2" charset="-78"/>
              </a:rPr>
              <a:t> ) </a:t>
            </a:r>
            <a:r>
              <a:rPr lang="en-US" dirty="0">
                <a:cs typeface="B Yagut" panose="00000400000000000000" pitchFamily="2" charset="-78"/>
              </a:rPr>
              <a:t>Gestational Diabetes Mellitus 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2968D15D-7404-4D61-A7A0-3157118D6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2"/>
    </mc:Choice>
    <mc:Fallback xmlns="">
      <p:transition spd="slow" advTm="2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877460">
            <a:off x="4381488" y="274638"/>
            <a:ext cx="5829312" cy="2868610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fa-IR" sz="6000" b="1" dirty="0">
                <a:solidFill>
                  <a:srgbClr val="ED4959"/>
                </a:solidFill>
                <a:cs typeface="B Yagut" panose="00000400000000000000" pitchFamily="2" charset="-78"/>
              </a:rPr>
              <a:t>ديابت نوع 1</a:t>
            </a:r>
            <a:br>
              <a:rPr lang="fa-IR" sz="6000" b="1" dirty="0">
                <a:solidFill>
                  <a:srgbClr val="ED4959"/>
                </a:solidFill>
                <a:cs typeface="B Yagut" panose="00000400000000000000" pitchFamily="2" charset="-78"/>
              </a:rPr>
            </a:br>
            <a:r>
              <a:rPr lang="fa-IR" sz="2800" b="1" dirty="0">
                <a:solidFill>
                  <a:srgbClr val="ED4959"/>
                </a:solidFill>
                <a:cs typeface="B Yagut" panose="00000400000000000000" pitchFamily="2" charset="-78"/>
              </a:rPr>
              <a:t>( وابسته به انسولین )</a:t>
            </a:r>
            <a:endParaRPr lang="en-US" sz="2800" b="1" dirty="0">
              <a:solidFill>
                <a:srgbClr val="ED4959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621817">
            <a:off x="5981696" y="4500570"/>
            <a:ext cx="4686304" cy="1000132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en-US" b="1" dirty="0">
                <a:solidFill>
                  <a:srgbClr val="00B050"/>
                </a:solidFill>
                <a:cs typeface="+mj-cs"/>
              </a:rPr>
              <a:t>IDDM.Type1</a:t>
            </a:r>
            <a:endParaRPr lang="fa-IR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2613" y="3309453"/>
            <a:ext cx="5502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cs typeface="+mj-cs"/>
              </a:rPr>
              <a:t>insulin-dependent diabetes mellitus</a:t>
            </a:r>
            <a:r>
              <a:rPr lang="fa-IR" sz="2800" b="1" dirty="0">
                <a:solidFill>
                  <a:srgbClr val="00B0F0"/>
                </a:solidFill>
                <a:cs typeface="+mj-cs"/>
              </a:rPr>
              <a:t> </a:t>
            </a:r>
            <a:endParaRPr lang="fa-IR" sz="2800" dirty="0">
              <a:solidFill>
                <a:srgbClr val="00B0F0"/>
              </a:solidFill>
              <a:cs typeface="+mj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0F26869B-F63C-409F-9270-C43E5194A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"/>
    </mc:Choice>
    <mc:Fallback xmlns="">
      <p:transition spd="slow" advTm="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60785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اپیدمیولوژی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862" y="855788"/>
            <a:ext cx="11402938" cy="554501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حدوداً 10 درصد مبتلایان به دیابت را تشکیل می دهند.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اروپا و پس از آن جنوبی ترین منطقه آسیا بیش ترین بروز را دارند.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بيشتر در كودكان و نوجوانان ديده مي شود.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ژنتیک عامل مساعد کننده ای است که همراه با عوامل محیطی در ایجاد بیماری نقش دارد.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شروع بیماری سریع و حاد است.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باعث لاغري و ضعيف شدن بيمار مي شود.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8F82524E-AD12-47E1-AFAF-BE2388596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69"/>
    </mc:Choice>
    <mc:Fallback xmlns="">
      <p:transition spd="slow" advTm="4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انواع ديابت نوع يك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845060"/>
            <a:ext cx="11184769" cy="5555740"/>
          </a:xfrm>
        </p:spPr>
        <p:txBody>
          <a:bodyPr anchor="t"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گونه </a:t>
            </a:r>
            <a:r>
              <a:rPr lang="en-US" sz="3000" dirty="0">
                <a:cs typeface="B Yagut" panose="00000400000000000000" pitchFamily="2" charset="-78"/>
              </a:rPr>
              <a:t>A</a:t>
            </a:r>
            <a:r>
              <a:rPr lang="fa-IR" sz="3000" dirty="0">
                <a:cs typeface="B Yagut" panose="00000400000000000000" pitchFamily="2" charset="-78"/>
              </a:rPr>
              <a:t> 1 :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در نتیجه انهدام ایمونولوژیک سلول های بتا عارض می شود که منجر به نارسایی انسولین می شود.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30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گونه </a:t>
            </a:r>
            <a:r>
              <a:rPr lang="en-US" sz="3000" dirty="0">
                <a:cs typeface="B Yagut" panose="00000400000000000000" pitchFamily="2" charset="-78"/>
              </a:rPr>
              <a:t>B</a:t>
            </a:r>
            <a:r>
              <a:rPr lang="fa-IR" sz="3000" dirty="0">
                <a:cs typeface="B Yagut" panose="00000400000000000000" pitchFamily="2" charset="-78"/>
              </a:rPr>
              <a:t> 1 : 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شاخصه های ایمونولوژیک را ندارند ولی بیماران به دلیل نامعلومی دچار نارسایی انسولین شده اند.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0FBEE7C1-2091-4C54-9B1A-598625BE0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37"/>
    </mc:Choice>
    <mc:Fallback xmlns="">
      <p:transition spd="slow" advTm="7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علل بروز ديابت نوع يك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95" y="1196753"/>
            <a:ext cx="11310425" cy="4929411"/>
          </a:xfrm>
        </p:spPr>
        <p:txBody>
          <a:bodyPr anchor="t"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اگر سلولهای بتا تخریب شده باشند و یا نتوانند انسولین تولید کنند ( كاهش یا عدم توليد ) در واقع فرد مبتلا به دیابت نوع یک بوده است.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1- ژنتيك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2- اختلال و بيماري سيستم ايمني ( عليه سلولهاي سازنده انسولين موادي مي سازد )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3- برخي ويروس ها و سموم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EFAD1580-1351-4813-85DD-7F4C43E80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6"/>
    </mc:Choice>
    <mc:Fallback xmlns="">
      <p:transition spd="slow" advTm="4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علائم ديابت نوع يك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664186"/>
            <a:ext cx="5463110" cy="5529627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گرسنگي ( پرخوري ) 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تشنگي زياد و پرنوشي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پرادراري 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ادرار شبانه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خستگي  ( علت : از دست دادن آب و الكتروليت و گلوكز 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542379B-CC4F-48F6-A235-FA12E7B335EC}"/>
              </a:ext>
            </a:extLst>
          </p:cNvPr>
          <p:cNvSpPr txBox="1">
            <a:spLocks/>
          </p:cNvSpPr>
          <p:nvPr/>
        </p:nvSpPr>
        <p:spPr>
          <a:xfrm>
            <a:off x="201478" y="1196753"/>
            <a:ext cx="5678817" cy="5161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تأخير در بهبود زخم و بريدگي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عفونتهاي مكرر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كاهش وزن و لاغري ( سوخت چربي جهت توليد انرژي )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تاري ديد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DF110B2E-8F5F-4374-AB95-B536133D9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11"/>
    </mc:Choice>
    <mc:Fallback xmlns="">
      <p:transition spd="slow" advTm="8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1F8B9E-5BE7-46CA-86B1-7E6034114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02" y="162233"/>
            <a:ext cx="10944664" cy="773723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كتواسيدوز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C2EB81-D048-410A-913D-DA5D34EC8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302" y="1519311"/>
            <a:ext cx="10944664" cy="490259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E51CDF55-9BAB-4334-BE38-06E2019B81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092392"/>
              </p:ext>
            </p:extLst>
          </p:nvPr>
        </p:nvGraphicFramePr>
        <p:xfrm>
          <a:off x="589935" y="743204"/>
          <a:ext cx="10460356" cy="595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60701686-E2DF-4001-A0C0-151045808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110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8"/>
    </mc:Choice>
    <mc:Fallback xmlns="">
      <p:transition spd="slow" advTm="68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1442"/>
            <a:ext cx="8610600" cy="89915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Yagut" panose="00000400000000000000" pitchFamily="2" charset="-78"/>
              </a:rPr>
              <a:t>مشخصات سند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015" y="3048018"/>
            <a:ext cx="6518585" cy="370734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نام : نفیسه صادقیان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مدرک : کارشناس ارشد اپیدمیولوژی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موقعیت اشتغال : مربی آموزشگاه بهورزی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مرکز آموزش بهورزی شهرستان اصفهان یک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1779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E6A5B8D8-0E25-450F-8B73-73C8FE6A2913}"/>
              </a:ext>
            </a:extLst>
          </p:cNvPr>
          <p:cNvSpPr txBox="1">
            <a:spLocks/>
          </p:cNvSpPr>
          <p:nvPr/>
        </p:nvSpPr>
        <p:spPr>
          <a:xfrm>
            <a:off x="7719588" y="1518070"/>
            <a:ext cx="3886201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AB90C499-C33C-4768-A2CD-0D622C568511}"/>
              </a:ext>
            </a:extLst>
          </p:cNvPr>
          <p:cNvSpPr txBox="1">
            <a:spLocks/>
          </p:cNvSpPr>
          <p:nvPr/>
        </p:nvSpPr>
        <p:spPr>
          <a:xfrm>
            <a:off x="7010399" y="3191932"/>
            <a:ext cx="4384431" cy="293423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حیطه درس : غیرواگیر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آخرین بازنگری : 99/4/25 </a:t>
            </a: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نوبت تهیه: 2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 نام فایل: </a:t>
            </a:r>
            <a:r>
              <a:rPr lang="en-US" sz="2500" dirty="0">
                <a:cs typeface="B Yagut" panose="00000400000000000000" pitchFamily="2" charset="-78"/>
              </a:rPr>
              <a:t>NC bakhshe1-diabet-edi2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19CC34F6-7547-4848-B729-1FD4713D1BAC}"/>
              </a:ext>
            </a:extLst>
          </p:cNvPr>
          <p:cNvSpPr txBox="1">
            <a:spLocks/>
          </p:cNvSpPr>
          <p:nvPr/>
        </p:nvSpPr>
        <p:spPr>
          <a:xfrm>
            <a:off x="1287573" y="151807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مدرس یا مدرسین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B3DD40-2EEB-46E0-91E4-14981230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2" y="2196305"/>
            <a:ext cx="1401199" cy="167356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603791A0-C113-48D9-B47A-8B59E46BA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1"/>
    </mc:Choice>
    <mc:Fallback xmlns="">
      <p:transition spd="slow" advTm="1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علائم كتواسيدوز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6629" y="798287"/>
            <a:ext cx="5011642" cy="532787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 تنفس سریع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رایحه میوه‌ای در نفس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استفراغ ،‌ تهوع ، درد شكم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تكرر ادرار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خشکی دهان و تشنگي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دهیدراسیون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بيهوشي و اغما ( اورژانس پزشكي 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2CB1289-EE0B-4C79-B022-33A906C3B26B}"/>
              </a:ext>
            </a:extLst>
          </p:cNvPr>
          <p:cNvSpPr/>
          <p:nvPr/>
        </p:nvSpPr>
        <p:spPr>
          <a:xfrm>
            <a:off x="551103" y="3059668"/>
            <a:ext cx="597150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800" b="1" dirty="0">
                <a:solidFill>
                  <a:schemeClr val="accent6"/>
                </a:solidFill>
                <a:cs typeface="B Yagut" panose="00000400000000000000" pitchFamily="2" charset="-78"/>
              </a:rPr>
              <a:t>درمان</a:t>
            </a:r>
            <a:r>
              <a:rPr lang="fa-IR" sz="2800" dirty="0">
                <a:cs typeface="B Yagut" panose="00000400000000000000" pitchFamily="2" charset="-78"/>
              </a:rPr>
              <a:t> : انسولين جهت کنترل قند و هیدراتاسیون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4EC9DB5B-F872-4026-9FAF-36C1D123F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50"/>
    </mc:Choice>
    <mc:Fallback xmlns="">
      <p:transition spd="slow" advTm="4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5341"/>
            <a:ext cx="8229600" cy="714356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هيپوگليسمي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="" xmlns:a16="http://schemas.microsoft.com/office/drawing/2014/main" id="{0C7F8A8F-22AE-4030-AF96-8F87EA98B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526733"/>
              </p:ext>
            </p:extLst>
          </p:nvPr>
        </p:nvGraphicFramePr>
        <p:xfrm>
          <a:off x="2466475" y="1531643"/>
          <a:ext cx="4379496" cy="356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3" name="Diagram 32">
            <a:extLst>
              <a:ext uri="{FF2B5EF4-FFF2-40B4-BE49-F238E27FC236}">
                <a16:creationId xmlns="" xmlns:a16="http://schemas.microsoft.com/office/drawing/2014/main" id="{68FA4A04-C853-42BB-AA07-BC14535AC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1038141"/>
              </p:ext>
            </p:extLst>
          </p:nvPr>
        </p:nvGraphicFramePr>
        <p:xfrm>
          <a:off x="7331243" y="304800"/>
          <a:ext cx="4379495" cy="5983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3D2DA90-1AEC-4DA2-9625-D92E68DF1F1E}"/>
              </a:ext>
            </a:extLst>
          </p:cNvPr>
          <p:cNvSpPr/>
          <p:nvPr/>
        </p:nvSpPr>
        <p:spPr>
          <a:xfrm>
            <a:off x="213531" y="1694944"/>
            <a:ext cx="1988735" cy="786378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r>
              <a:rPr lang="fa-IR" sz="2000" b="1" dirty="0">
                <a:cs typeface="B Yagut" panose="00000400000000000000" pitchFamily="2" charset="-78"/>
              </a:rPr>
              <a:t>تشنج</a:t>
            </a:r>
            <a:endParaRPr lang="en-US" sz="2000" b="1" dirty="0">
              <a:cs typeface="B Yagut" panose="00000400000000000000" pitchFamily="2" charset="-78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340C18ED-0C28-4BCC-B0CB-9FEF8E263337}"/>
              </a:ext>
            </a:extLst>
          </p:cNvPr>
          <p:cNvGrpSpPr/>
          <p:nvPr/>
        </p:nvGrpSpPr>
        <p:grpSpPr>
          <a:xfrm>
            <a:off x="213532" y="4691555"/>
            <a:ext cx="1988735" cy="819667"/>
            <a:chOff x="2388621" y="285725"/>
            <a:chExt cx="1988735" cy="606565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EF4D1D04-BCDD-4008-B825-DCF02E9A91D7}"/>
                </a:ext>
              </a:extLst>
            </p:cNvPr>
            <p:cNvSpPr/>
            <p:nvPr/>
          </p:nvSpPr>
          <p:spPr>
            <a:xfrm>
              <a:off x="2388621" y="285726"/>
              <a:ext cx="1988735" cy="60656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380B9CAA-CDD0-4F08-A25D-9E929AE68A5A}"/>
                </a:ext>
              </a:extLst>
            </p:cNvPr>
            <p:cNvSpPr txBox="1"/>
            <p:nvPr/>
          </p:nvSpPr>
          <p:spPr>
            <a:xfrm>
              <a:off x="2388621" y="285725"/>
              <a:ext cx="1988735" cy="6065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marL="0" lvl="0" indent="0" algn="ctr" defTabSz="1733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000" b="1" kern="1200" dirty="0">
                  <a:cs typeface="B Yagut" panose="00000400000000000000" pitchFamily="2" charset="-78"/>
                </a:rPr>
                <a:t>مرگ</a:t>
              </a:r>
              <a:endParaRPr lang="en-US" sz="2000" b="1" kern="1200" dirty="0">
                <a:cs typeface="B Yagut" panose="00000400000000000000" pitchFamily="2" charset="-78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2269CC5-F2A8-4272-80F8-6E8303538B74}"/>
              </a:ext>
            </a:extLst>
          </p:cNvPr>
          <p:cNvGrpSpPr/>
          <p:nvPr/>
        </p:nvGrpSpPr>
        <p:grpSpPr>
          <a:xfrm>
            <a:off x="213531" y="3616046"/>
            <a:ext cx="1988735" cy="819667"/>
            <a:chOff x="2388621" y="285726"/>
            <a:chExt cx="1988735" cy="606564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1D286161-5C80-42C2-99F5-3DE59812A7F4}"/>
                </a:ext>
              </a:extLst>
            </p:cNvPr>
            <p:cNvSpPr/>
            <p:nvPr/>
          </p:nvSpPr>
          <p:spPr>
            <a:xfrm>
              <a:off x="2388621" y="285726"/>
              <a:ext cx="1988735" cy="60656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2BB86AAB-BA71-403D-9306-D4C046A18552}"/>
                </a:ext>
              </a:extLst>
            </p:cNvPr>
            <p:cNvSpPr txBox="1"/>
            <p:nvPr/>
          </p:nvSpPr>
          <p:spPr>
            <a:xfrm>
              <a:off x="2388621" y="285726"/>
              <a:ext cx="1988735" cy="606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marL="0" lvl="0" indent="0" algn="ctr" defTabSz="1733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000" kern="1200" dirty="0">
                  <a:cs typeface="B Yagut" panose="00000400000000000000" pitchFamily="2" charset="-78"/>
                </a:rPr>
                <a:t>بیهوشی</a:t>
              </a:r>
              <a:endParaRPr lang="en-US" sz="2000" kern="1200" dirty="0">
                <a:cs typeface="B Yagut" panose="00000400000000000000" pitchFamily="2" charset="-78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946778F4-1920-4C41-9606-E0160471A01C}"/>
              </a:ext>
            </a:extLst>
          </p:cNvPr>
          <p:cNvSpPr/>
          <p:nvPr/>
        </p:nvSpPr>
        <p:spPr>
          <a:xfrm>
            <a:off x="213531" y="2642827"/>
            <a:ext cx="1988735" cy="78617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r>
              <a:rPr lang="fa-IR" sz="2000" b="1" dirty="0">
                <a:cs typeface="B Yagut" panose="00000400000000000000" pitchFamily="2" charset="-78"/>
              </a:rPr>
              <a:t>عدم هوشیاری</a:t>
            </a:r>
            <a:endParaRPr lang="en-US" sz="2000" b="1" dirty="0">
              <a:cs typeface="B Yagut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1364C8C4-B5A9-40C6-95CB-70B113AB5943}"/>
              </a:ext>
            </a:extLst>
          </p:cNvPr>
          <p:cNvCxnSpPr>
            <a:cxnSpLocks/>
          </p:cNvCxnSpPr>
          <p:nvPr/>
        </p:nvCxnSpPr>
        <p:spPr>
          <a:xfrm flipH="1" flipV="1">
            <a:off x="6845971" y="2088133"/>
            <a:ext cx="485272" cy="1208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5F687ED0-B4B9-45C9-A74A-91BC39AB70DA}"/>
              </a:ext>
            </a:extLst>
          </p:cNvPr>
          <p:cNvCxnSpPr>
            <a:endCxn id="33" idx="1"/>
          </p:cNvCxnSpPr>
          <p:nvPr/>
        </p:nvCxnSpPr>
        <p:spPr>
          <a:xfrm flipV="1">
            <a:off x="6845971" y="3296652"/>
            <a:ext cx="485272" cy="19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C7086E69-9024-4D66-BA5B-C2B9A2086DD0}"/>
              </a:ext>
            </a:extLst>
          </p:cNvPr>
          <p:cNvCxnSpPr>
            <a:endCxn id="33" idx="1"/>
          </p:cNvCxnSpPr>
          <p:nvPr/>
        </p:nvCxnSpPr>
        <p:spPr>
          <a:xfrm flipV="1">
            <a:off x="6845971" y="3296652"/>
            <a:ext cx="485272" cy="1139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1CB4586A-8AF3-4348-A6D3-7DDBB52D61E1}"/>
              </a:ext>
            </a:extLst>
          </p:cNvPr>
          <p:cNvCxnSpPr>
            <a:cxnSpLocks/>
            <a:stCxn id="10" idx="1"/>
            <a:endCxn id="35" idx="3"/>
          </p:cNvCxnSpPr>
          <p:nvPr/>
        </p:nvCxnSpPr>
        <p:spPr>
          <a:xfrm flipH="1" flipV="1">
            <a:off x="2202266" y="2088133"/>
            <a:ext cx="264209" cy="1228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CCD3DC70-C4C5-482E-AB13-AF518583052B}"/>
              </a:ext>
            </a:extLst>
          </p:cNvPr>
          <p:cNvCxnSpPr>
            <a:stCxn id="44" idx="3"/>
            <a:endCxn id="10" idx="1"/>
          </p:cNvCxnSpPr>
          <p:nvPr/>
        </p:nvCxnSpPr>
        <p:spPr>
          <a:xfrm>
            <a:off x="2202266" y="3035914"/>
            <a:ext cx="264209" cy="28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9349DD79-57B9-4D44-A30E-6522426F6807}"/>
              </a:ext>
            </a:extLst>
          </p:cNvPr>
          <p:cNvCxnSpPr>
            <a:stCxn id="42" idx="3"/>
            <a:endCxn id="10" idx="1"/>
          </p:cNvCxnSpPr>
          <p:nvPr/>
        </p:nvCxnSpPr>
        <p:spPr>
          <a:xfrm flipV="1">
            <a:off x="2202266" y="3316516"/>
            <a:ext cx="264209" cy="709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AA613800-09DD-484B-A4C2-002D1CACA22B}"/>
              </a:ext>
            </a:extLst>
          </p:cNvPr>
          <p:cNvCxnSpPr>
            <a:stCxn id="39" idx="3"/>
            <a:endCxn id="10" idx="1"/>
          </p:cNvCxnSpPr>
          <p:nvPr/>
        </p:nvCxnSpPr>
        <p:spPr>
          <a:xfrm flipV="1">
            <a:off x="2202267" y="3316516"/>
            <a:ext cx="264208" cy="1784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Content Placeholder 27">
            <a:extLst>
              <a:ext uri="{FF2B5EF4-FFF2-40B4-BE49-F238E27FC236}">
                <a16:creationId xmlns="" xmlns:a16="http://schemas.microsoft.com/office/drawing/2014/main" id="{32827B70-EA1C-411C-8A31-E39916B223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809695"/>
              </p:ext>
            </p:extLst>
          </p:nvPr>
        </p:nvGraphicFramePr>
        <p:xfrm>
          <a:off x="1462868" y="5441583"/>
          <a:ext cx="10515600" cy="146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658152BD-F9EF-4A4D-963D-5C77BDF03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0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7"/>
    </mc:Choice>
    <mc:Fallback xmlns="">
      <p:transition spd="slow" advTm="6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811" y="274638"/>
            <a:ext cx="10700083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اقدامات لازم در صورت مشاهده هيپوگليسمي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3" y="1196753"/>
            <a:ext cx="11029070" cy="4929411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</a:pPr>
            <a:r>
              <a:rPr lang="fa-IR" sz="3000" dirty="0">
                <a:cs typeface="B Yagut" panose="00000400000000000000" pitchFamily="2" charset="-78"/>
              </a:rPr>
              <a:t>از آن جا كه سلول هاي مغز فقط از سوزاندن قند ، انرژي مورد نياز خود را به دست مي آورند ،  كاهش شديد قند خون براي مدت كوتاهي سبب آسيب سلول هاي مغزي مي شود. اين آسيب برگشت ناپذير است.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</a:pPr>
            <a:endParaRPr lang="fa-IR" sz="3000" dirty="0">
              <a:solidFill>
                <a:srgbClr val="00B0F0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اگر بیمارهوشيار باشد </a:t>
            </a:r>
            <a:r>
              <a:rPr lang="fa-IR" sz="3000" dirty="0">
                <a:solidFill>
                  <a:srgbClr val="C00000"/>
                </a:solidFill>
                <a:cs typeface="B Yagut" panose="00000400000000000000" pitchFamily="2" charset="-78"/>
              </a:rPr>
              <a:t>:</a:t>
            </a:r>
            <a:r>
              <a:rPr lang="fa-IR" sz="3000" dirty="0">
                <a:solidFill>
                  <a:srgbClr val="00B0F0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cs typeface="B Yagut" panose="00000400000000000000" pitchFamily="2" charset="-78"/>
              </a:rPr>
              <a:t>مصرف كربوهيدرات سريع الجذب ( عسل ، قند ، شكلات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اگر بیمار بيهوش باشد </a:t>
            </a:r>
            <a:r>
              <a:rPr lang="fa-IR" sz="3000" dirty="0">
                <a:solidFill>
                  <a:srgbClr val="C00000"/>
                </a:solidFill>
                <a:cs typeface="B Yagut" panose="00000400000000000000" pitchFamily="2" charset="-78"/>
              </a:rPr>
              <a:t>:</a:t>
            </a:r>
            <a:r>
              <a:rPr lang="fa-IR" sz="3000" dirty="0">
                <a:solidFill>
                  <a:srgbClr val="00B0F0"/>
                </a:solidFill>
                <a:cs typeface="B Yagut" panose="00000400000000000000" pitchFamily="2" charset="-78"/>
              </a:rPr>
              <a:t> </a:t>
            </a:r>
            <a:r>
              <a:rPr lang="fa-IR" sz="3000" dirty="0">
                <a:cs typeface="B Yagut" panose="00000400000000000000" pitchFamily="2" charset="-78"/>
              </a:rPr>
              <a:t>تزريق محلول گلوكز هيپرتونيك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defRPr/>
            </a:pPr>
            <a:endParaRPr lang="fa-IR" sz="30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7394AFB-DB9C-490B-A4A6-96DF8DF6A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81"/>
    </mc:Choice>
    <mc:Fallback xmlns="">
      <p:transition spd="slow" advTm="4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093" y="731836"/>
            <a:ext cx="10923814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درمان ديابت نوع يك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035" y="1810512"/>
            <a:ext cx="10614212" cy="4315652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20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تزريق انسولين زير جلدي به صورت روزانه ( يك يا چند نوبت )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3000" dirty="0">
                <a:cs typeface="B Yagut" panose="00000400000000000000" pitchFamily="2" charset="-78"/>
              </a:rPr>
              <a:t> </a:t>
            </a:r>
            <a:r>
              <a:rPr lang="fa-IR" sz="3000" dirty="0">
                <a:cs typeface="B Yagut" panose="00000400000000000000" pitchFamily="2" charset="-78"/>
              </a:rPr>
              <a:t>نیاز به انسولین، به تغذیه ، میزان فعالیت بدنی و وزن بیمار بستگی دارد.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fa-IR" sz="3000" dirty="0">
                <a:solidFill>
                  <a:srgbClr val="ED4959"/>
                </a:solidFill>
                <a:cs typeface="B Nazanin" pitchFamily="2" charset="-78"/>
                <a:sym typeface="Wingdings 2"/>
              </a:rPr>
              <a:t> </a:t>
            </a:r>
            <a:r>
              <a:rPr lang="fa-IR" sz="3000" dirty="0">
                <a:cs typeface="B Yagut" panose="00000400000000000000" pitchFamily="2" charset="-78"/>
                <a:sym typeface="Wingdings 2"/>
              </a:rPr>
              <a:t>انسولين را نمي توان از راه خوراكي مصرف كرد چون پروتئين است و توسط آنزيم گوارشي هضم مي شود. ( در حال تحقيق )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fa-IR" sz="30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1AAF7AA0-F545-4598-B88F-DFE4C1D8A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8"/>
    </mc:Choice>
    <mc:Fallback xmlns="">
      <p:transition spd="slow" advTm="2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43" y="495530"/>
            <a:ext cx="10809514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انواع مختلف انسولین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529" y="1273628"/>
            <a:ext cx="11168741" cy="515576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انسولین سریع الاثر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کوتاه اثر( مانند رگولار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متوسط اثر ( مانند</a:t>
            </a:r>
            <a:r>
              <a:rPr lang="en-US" sz="3000" dirty="0">
                <a:cs typeface="B Yagut" panose="00000400000000000000" pitchFamily="2" charset="-78"/>
                <a:sym typeface="Wingdings 2"/>
              </a:rPr>
              <a:t>NPH </a:t>
            </a:r>
            <a:r>
              <a:rPr lang="fa-IR" sz="3000" dirty="0">
                <a:cs typeface="B Yagut" panose="00000400000000000000" pitchFamily="2" charset="-78"/>
                <a:sym typeface="Wingdings 2"/>
              </a:rPr>
              <a:t>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طولانی اثر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هر شیشه انسولین حاوی </a:t>
            </a:r>
            <a:r>
              <a:rPr lang="fa-IR" sz="3000" u="sng" dirty="0">
                <a:cs typeface="B Yagut" panose="00000400000000000000" pitchFamily="2" charset="-78"/>
              </a:rPr>
              <a:t>10 سی سی </a:t>
            </a:r>
            <a:r>
              <a:rPr lang="fa-IR" sz="3000" dirty="0">
                <a:cs typeface="B Yagut" panose="00000400000000000000" pitchFamily="2" charset="-78"/>
              </a:rPr>
              <a:t>انسولین است.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هر ميلي ليتر انسولين داخل ويال = 100 واحد انسولين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B2759588-C4BD-4C49-9934-769FA69CB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84"/>
    </mc:Choice>
    <mc:Fallback xmlns="">
      <p:transition spd="slow" advTm="6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0" y="200924"/>
            <a:ext cx="10972799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شرايط نگهداري انسولين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1" y="1001024"/>
            <a:ext cx="6006904" cy="5704576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توجه به بروشور داخل جعبه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ويال باز نشده : در يخچال و دماي 2 تا 8 درجه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u="sng" dirty="0">
                <a:cs typeface="B Yagut" panose="00000400000000000000" pitchFamily="2" charset="-78"/>
              </a:rPr>
              <a:t>ويال باز شده </a:t>
            </a:r>
            <a:r>
              <a:rPr lang="fa-IR" sz="2500" dirty="0">
                <a:cs typeface="B Yagut" panose="00000400000000000000" pitchFamily="2" charset="-78"/>
              </a:rPr>
              <a:t>: مي توان در دماي اتاق نگهداري كرد.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حرارت بسیار بالا می تواند از </a:t>
            </a:r>
            <a:r>
              <a:rPr lang="fa-IR" sz="2500" u="sng" dirty="0">
                <a:cs typeface="B Yagut" panose="00000400000000000000" pitchFamily="2" charset="-78"/>
              </a:rPr>
              <a:t>تأثیر انسولین بکاهد.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هرگز ویال ها را در معرض نور مستقیم خورشید قرار ندهید.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انسولین در اثر يخ زدن صدمه مي بيند ( عدم نگهداري در جايخي 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572B6FF1-B391-4F4E-AE15-04A1C4EB3FBD}"/>
              </a:ext>
            </a:extLst>
          </p:cNvPr>
          <p:cNvSpPr txBox="1">
            <a:spLocks/>
          </p:cNvSpPr>
          <p:nvPr/>
        </p:nvSpPr>
        <p:spPr>
          <a:xfrm>
            <a:off x="195944" y="979022"/>
            <a:ext cx="5431970" cy="5357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از تزريق انسولين سرد خودداري شود. ( دردناك شدن تزريق و كاهش سرعت جذب 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پس از </a:t>
            </a:r>
            <a:r>
              <a:rPr lang="fa-IR" sz="2500" u="sng" dirty="0">
                <a:cs typeface="B Yagut" panose="00000400000000000000" pitchFamily="2" charset="-78"/>
              </a:rPr>
              <a:t>باز شدن </a:t>
            </a:r>
            <a:r>
              <a:rPr lang="fa-IR" sz="2500" dirty="0">
                <a:cs typeface="B Yagut" panose="00000400000000000000" pitchFamily="2" charset="-78"/>
              </a:rPr>
              <a:t>ويال تا 30-28 روز مي توانيد استفاده كنيد.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از تكان دادن هاي بيش از حد شيشه و يا قلم انسولين بايد اجتناب كرد.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500" dirty="0">
                <a:cs typeface="B Yagut" panose="00000400000000000000" pitchFamily="2" charset="-78"/>
              </a:rPr>
              <a:t>در صورت تغيير رنگ دادن انسولين نبايد از آن استفاده نمود.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F5979C04-D0E4-4DAA-8E70-AFA3C216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74"/>
    </mc:Choice>
    <mc:Fallback xmlns="">
      <p:transition spd="slow" advTm="7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237744"/>
            <a:ext cx="110871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نحوه مخلوط کردن انسولین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708" y="1015842"/>
            <a:ext cx="10825842" cy="522238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هميشه بايد اول انسولين كريستال ( شفاف ) در سرنگ كشيده شود و بعد انسولين </a:t>
            </a:r>
            <a:r>
              <a:rPr lang="en-US" sz="3000" dirty="0">
                <a:cs typeface="B Yagut" panose="00000400000000000000" pitchFamily="2" charset="-78"/>
              </a:rPr>
              <a:t>NPH </a:t>
            </a:r>
            <a:r>
              <a:rPr lang="fa-IR" sz="3000" dirty="0">
                <a:cs typeface="B Yagut" panose="00000400000000000000" pitchFamily="2" charset="-78"/>
              </a:rPr>
              <a:t> </a:t>
            </a:r>
            <a:r>
              <a:rPr lang="en-US" sz="3000" dirty="0">
                <a:cs typeface="B Yagut" panose="00000400000000000000" pitchFamily="2" charset="-78"/>
              </a:rPr>
              <a:t>، </a:t>
            </a:r>
            <a:r>
              <a:rPr lang="fa-IR" sz="3000" dirty="0">
                <a:cs typeface="B Yagut" panose="00000400000000000000" pitchFamily="2" charset="-78"/>
              </a:rPr>
              <a:t>در غير اين صورت ساختمان و اثر انسولين كريستال تغييرمي كند.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هيچ گونه ماده ي رقيق كننده و يا داروي ديگري نبايد به مخلوط دو نوع انسولين اضافه شود.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مخلوط انسولين (كريستال/ رگولار) و </a:t>
            </a:r>
            <a:r>
              <a:rPr lang="en-US" sz="3000" dirty="0">
                <a:cs typeface="B Yagut" panose="00000400000000000000" pitchFamily="2" charset="-78"/>
              </a:rPr>
              <a:t>NPH </a:t>
            </a:r>
            <a:r>
              <a:rPr lang="fa-IR" sz="3000" dirty="0">
                <a:cs typeface="B Yagut" panose="00000400000000000000" pitchFamily="2" charset="-78"/>
              </a:rPr>
              <a:t> را ، هم مي توان فوراً تزريق كرد و هم مي توان براي وعده ي بعدي تزريق نگه داري كرد 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984682FE-1F01-434C-993E-3601739A3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5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46"/>
    </mc:Choice>
    <mc:Fallback xmlns="">
      <p:transition spd="slow" advTm="7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318286"/>
            <a:ext cx="110871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تزريق انسولين...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913810"/>
            <a:ext cx="11057164" cy="564360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تزریق انسولین به صورت زیر جلدي و </a:t>
            </a:r>
            <a:r>
              <a:rPr lang="fa-IR" u="sng" dirty="0">
                <a:cs typeface="B Yagut" panose="00000400000000000000" pitchFamily="2" charset="-78"/>
              </a:rPr>
              <a:t>اغلب بدون هیچ درد و یا سوزشی</a:t>
            </a:r>
            <a:r>
              <a:rPr lang="fa-IR" dirty="0">
                <a:cs typeface="B Yagut" panose="00000400000000000000" pitchFamily="2" charset="-78"/>
              </a:rPr>
              <a:t> انجام می شود.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تزریق در محلی انجام شود که میزان مناسبی چربی در زیر پوست قرار دارد.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سرعت جذب انسولین، به محل تزریق بستگی دارد.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u="sng" dirty="0">
                <a:cs typeface="B Yagut" panose="00000400000000000000" pitchFamily="2" charset="-78"/>
              </a:rPr>
              <a:t>بيشترين سرعت جذب </a:t>
            </a:r>
            <a:r>
              <a:rPr lang="fa-IR" dirty="0">
                <a:cs typeface="B Yagut" panose="00000400000000000000" pitchFamily="2" charset="-78"/>
              </a:rPr>
              <a:t>انسولين : به ترتيب در شكم ، بالا و پشت بازوها و 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   ران ها ( باسن = كندتر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چنانچه </a:t>
            </a:r>
            <a:r>
              <a:rPr lang="fa-IR" u="sng" dirty="0">
                <a:cs typeface="B Yagut" panose="00000400000000000000" pitchFamily="2" charset="-78"/>
              </a:rPr>
              <a:t>تجمع بافت چربي در قسمت شكم </a:t>
            </a:r>
            <a:r>
              <a:rPr lang="fa-IR" dirty="0">
                <a:cs typeface="B Yagut" panose="00000400000000000000" pitchFamily="2" charset="-78"/>
              </a:rPr>
              <a:t>زياد است بهتر است جهت تزريق استفاده </a:t>
            </a:r>
            <a:r>
              <a:rPr lang="fa-IR" u="sng" dirty="0">
                <a:cs typeface="B Yagut" panose="00000400000000000000" pitchFamily="2" charset="-78"/>
              </a:rPr>
              <a:t>نشود.</a:t>
            </a:r>
          </a:p>
        </p:txBody>
      </p:sp>
      <p:pic>
        <p:nvPicPr>
          <p:cNvPr id="4" name="Picture 2" descr="E:\3   كلاس آموزشي\دانش آموز\مقاله و عكس\غيرواگير\2    ديابت\پمپ انسولين.jpg">
            <a:extLst>
              <a:ext uri="{FF2B5EF4-FFF2-40B4-BE49-F238E27FC236}">
                <a16:creationId xmlns="" xmlns:a16="http://schemas.microsoft.com/office/drawing/2014/main" id="{D4A52189-287B-449F-856E-E624389A4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46252"/>
            <a:ext cx="2447779" cy="2222695"/>
          </a:xfrm>
          <a:prstGeom prst="rect">
            <a:avLst/>
          </a:prstGeom>
          <a:noFill/>
        </p:spPr>
      </p:pic>
      <p:pic>
        <p:nvPicPr>
          <p:cNvPr id="6" name="Picture 2" descr="E:\3   كلاس آموزشي\دانش آموز\مقاله و عكس\غيرواگير\2    ديابت\قلم انسولين.JPG">
            <a:extLst>
              <a:ext uri="{FF2B5EF4-FFF2-40B4-BE49-F238E27FC236}">
                <a16:creationId xmlns="" xmlns:a16="http://schemas.microsoft.com/office/drawing/2014/main" id="{6B82D44D-3F9A-4692-A477-55C57E7D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0983" y="5472332"/>
            <a:ext cx="3193367" cy="1385668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8C20AB6D-CC04-468A-B7AB-987BCE6FB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87"/>
    </mc:Choice>
    <mc:Fallback xmlns="">
      <p:transition spd="slow" advTm="6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3" y="152400"/>
            <a:ext cx="110871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...تزريق انسولين...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057" y="998729"/>
            <a:ext cx="11059886" cy="5643602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700" dirty="0">
                <a:cs typeface="B Yagut" panose="00000400000000000000" pitchFamily="2" charset="-78"/>
              </a:rPr>
              <a:t>برای هر یک از تزریق های روزانه باید از محل های یکسان استفاده شود ( مثلاً هر روز انسولین نوبت صبح را در ناحیه شکم و انسولین نوبت عصر را در ناحیه ران تزریق کنید )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700" dirty="0">
                <a:cs typeface="B Yagut" panose="00000400000000000000" pitchFamily="2" charset="-78"/>
              </a:rPr>
              <a:t>از تزریق انسولین در یک </a:t>
            </a:r>
            <a:r>
              <a:rPr lang="fa-IR" sz="2700" u="sng" dirty="0">
                <a:cs typeface="B Yagut" panose="00000400000000000000" pitchFamily="2" charset="-78"/>
              </a:rPr>
              <a:t>ناحیۀ ثابت </a:t>
            </a:r>
            <a:r>
              <a:rPr lang="fa-IR" sz="2700" dirty="0">
                <a:cs typeface="B Yagut" panose="00000400000000000000" pitchFamily="2" charset="-78"/>
              </a:rPr>
              <a:t>که موجب ایجاد سفتي و توده هاي چربی در زیر پوست شده و مانع از جذب به موقع انسولین می گردد، خودداري کنید. 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700" dirty="0">
                <a:cs typeface="B Yagut" panose="00000400000000000000" pitchFamily="2" charset="-78"/>
              </a:rPr>
              <a:t> محل تزریق را به صورت گردشی عوض نمایید ( فاصله هر تزریق از تزریق قبلی باید به اندازه 1/5سانتی متر باشد )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700" dirty="0">
                <a:cs typeface="B Yagut" panose="00000400000000000000" pitchFamily="2" charset="-78"/>
              </a:rPr>
              <a:t>در صورتي كه از </a:t>
            </a:r>
            <a:r>
              <a:rPr lang="fa-IR" sz="2700" u="sng" dirty="0">
                <a:cs typeface="B Yagut" panose="00000400000000000000" pitchFamily="2" charset="-78"/>
              </a:rPr>
              <a:t>الكل</a:t>
            </a:r>
            <a:r>
              <a:rPr lang="fa-IR" sz="2700" dirty="0">
                <a:cs typeface="B Yagut" panose="00000400000000000000" pitchFamily="2" charset="-78"/>
              </a:rPr>
              <a:t> استفاده شد بايد اجازه دهيد كاملاً خشك شود.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0338059B-4588-41E9-A0AC-3D2A45EBE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0"/>
    </mc:Choice>
    <mc:Fallback xmlns="">
      <p:transition spd="slow" advTm="5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85" y="152400"/>
            <a:ext cx="11103428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...تزريق انسولين...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921" y="801858"/>
            <a:ext cx="10662557" cy="5598942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با توجه به اينكه تزريق به صورت زير جلدي انجام مي شود، نبايد محل تزریق شده برآمده شود. ( عمق تزريق كم بوده و داخل جلدي بوده )</a:t>
            </a:r>
          </a:p>
          <a:p>
            <a:pPr algn="just" rtl="1">
              <a:lnSpc>
                <a:spcPct val="100000"/>
              </a:lnSpc>
              <a:buClr>
                <a:srgbClr val="FF0000"/>
              </a:buClr>
              <a:defRPr/>
            </a:pPr>
            <a:endParaRPr lang="fa-IR" sz="3000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از </a:t>
            </a:r>
            <a:r>
              <a:rPr lang="fa-IR" sz="3000" u="sng" dirty="0">
                <a:cs typeface="B Yagut" panose="00000400000000000000" pitchFamily="2" charset="-78"/>
              </a:rPr>
              <a:t>مالش ، گرم و يا سرد كردن </a:t>
            </a:r>
            <a:r>
              <a:rPr lang="fa-IR" sz="3000" dirty="0">
                <a:cs typeface="B Yagut" panose="00000400000000000000" pitchFamily="2" charset="-78"/>
              </a:rPr>
              <a:t>محل تزريق </a:t>
            </a:r>
            <a:r>
              <a:rPr lang="fa-IR" sz="3000" u="sng" dirty="0">
                <a:cs typeface="B Yagut" panose="00000400000000000000" pitchFamily="2" charset="-78"/>
              </a:rPr>
              <a:t>خودداري</a:t>
            </a:r>
            <a:r>
              <a:rPr lang="fa-IR" sz="3000" dirty="0">
                <a:cs typeface="B Yagut" panose="00000400000000000000" pitchFamily="2" charset="-78"/>
              </a:rPr>
              <a:t> شود.</a:t>
            </a:r>
          </a:p>
          <a:p>
            <a:pPr algn="just" rtl="1">
              <a:lnSpc>
                <a:spcPct val="100000"/>
              </a:lnSpc>
              <a:buClr>
                <a:srgbClr val="FF0000"/>
              </a:buClr>
              <a:defRPr/>
            </a:pPr>
            <a:endParaRPr lang="fa-IR" sz="3000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ورزش با عضوی که در آن تزریق صورت گرفته باعث می شود که جذب انسولین به علت افزایش </a:t>
            </a:r>
            <a:r>
              <a:rPr lang="fa-IR" sz="3000" u="sng" dirty="0">
                <a:cs typeface="B Yagut" panose="00000400000000000000" pitchFamily="2" charset="-78"/>
              </a:rPr>
              <a:t>خون رسانی</a:t>
            </a:r>
            <a:r>
              <a:rPr lang="fa-IR" sz="3000" dirty="0">
                <a:cs typeface="B Yagut" panose="00000400000000000000" pitchFamily="2" charset="-78"/>
              </a:rPr>
              <a:t> به عضو ،بیشتر شود ؛ پس مواظب افت سطح قند خون خود باشید.</a:t>
            </a:r>
            <a:endParaRPr lang="fa-IR" sz="3000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62EEEAF9-611A-4E59-BD45-1828CC83B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8"/>
    </mc:Choice>
    <mc:Fallback xmlns="">
      <p:transition spd="slow" advTm="3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749808"/>
            <a:ext cx="8610600" cy="3669792"/>
          </a:xfr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بخش اول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90296"/>
            <a:ext cx="8610600" cy="1439331"/>
          </a:xfrm>
        </p:spPr>
        <p:txBody>
          <a:bodyPr>
            <a:normAutofit/>
          </a:bodyPr>
          <a:lstStyle/>
          <a:p>
            <a:pPr rtl="1">
              <a:lnSpc>
                <a:spcPct val="150000"/>
              </a:lnSpc>
            </a:pPr>
            <a:r>
              <a:rPr lang="fa-IR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B Yagut" panose="00000400000000000000" pitchFamily="2" charset="-78"/>
              </a:rPr>
              <a:t>دیابت نوع 1</a:t>
            </a:r>
            <a:endParaRPr lang="en-US" sz="3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1779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01F6E510-3D70-49E8-926A-791DFBBC6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7"/>
    </mc:Choice>
    <mc:Fallback xmlns="">
      <p:transition spd="slow" advTm="1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9458" y="1036846"/>
            <a:ext cx="7114887" cy="550070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400" dirty="0">
                <a:cs typeface="B Yagut" panose="00000400000000000000" pitchFamily="2" charset="-78"/>
              </a:rPr>
              <a:t>زاويه محل تزريق را با توجه به ضخامت بافت چربي محل تزريق در نظر بگيريد.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400" u="sng" dirty="0">
                <a:cs typeface="B Yagut" panose="00000400000000000000" pitchFamily="2" charset="-78"/>
              </a:rPr>
              <a:t>زاويه نيدل </a:t>
            </a:r>
            <a:r>
              <a:rPr lang="fa-IR" sz="2400" dirty="0">
                <a:cs typeface="B Yagut" panose="00000400000000000000" pitchFamily="2" charset="-78"/>
              </a:rPr>
              <a:t>در هنگام تزريق از ۹۰-۴۵ درجه مي تواند متغير باشد.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400" u="sng" dirty="0">
                <a:cs typeface="B Yagut" panose="00000400000000000000" pitchFamily="2" charset="-78"/>
              </a:rPr>
              <a:t>محل تزريق را به گونه اي جمع </a:t>
            </a:r>
            <a:r>
              <a:rPr lang="fa-IR" sz="2400" dirty="0">
                <a:cs typeface="B Yagut" panose="00000400000000000000" pitchFamily="2" charset="-78"/>
              </a:rPr>
              <a:t>كنيد كه از عضله فاصله بگيرد.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400" dirty="0">
                <a:cs typeface="B Yagut" panose="00000400000000000000" pitchFamily="2" charset="-78"/>
              </a:rPr>
              <a:t> نيدل را سريع وارد پوست كنيد.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400" dirty="0">
                <a:cs typeface="B Yagut" panose="00000400000000000000" pitchFamily="2" charset="-78"/>
              </a:rPr>
              <a:t>سرنگ را به آرامي تخليه كنيد.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400" dirty="0">
                <a:cs typeface="B Yagut" panose="00000400000000000000" pitchFamily="2" charset="-78"/>
              </a:rPr>
              <a:t>پس از آنكه </a:t>
            </a:r>
            <a:r>
              <a:rPr lang="fa-IR" sz="2400">
                <a:cs typeface="B Yagut" panose="00000400000000000000" pitchFamily="2" charset="-78"/>
              </a:rPr>
              <a:t>سرنگ كاملاً </a:t>
            </a:r>
            <a:r>
              <a:rPr lang="fa-IR" sz="2400" dirty="0">
                <a:cs typeface="B Yagut" panose="00000400000000000000" pitchFamily="2" charset="-78"/>
              </a:rPr>
              <a:t>تخليه شد ۱۰ ثانيه تأمل كنيد.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400" dirty="0">
                <a:cs typeface="B Yagut" panose="00000400000000000000" pitchFamily="2" charset="-78"/>
              </a:rPr>
              <a:t>نيدل را به صورت مستقيم و سريعاً خارج كنيد.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058" y="1036846"/>
            <a:ext cx="442912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B706C53-07E9-4182-B88A-63E47DC5225F}"/>
              </a:ext>
            </a:extLst>
          </p:cNvPr>
          <p:cNvSpPr/>
          <p:nvPr/>
        </p:nvSpPr>
        <p:spPr>
          <a:xfrm>
            <a:off x="617655" y="328960"/>
            <a:ext cx="10956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>
                <a:latin typeface="+mj-lt"/>
                <a:ea typeface="+mj-ea"/>
                <a:cs typeface="B Yagut" panose="00000400000000000000" pitchFamily="2" charset="-78"/>
              </a:rPr>
              <a:t>...تزريق انسولين</a:t>
            </a:r>
            <a:endParaRPr lang="en-US" sz="4000" b="1" dirty="0"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FF8E9D87-0E6B-4048-BDFA-F8A08CDD7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3"/>
    </mc:Choice>
    <mc:Fallback xmlns="">
      <p:transition spd="slow" advTm="3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9456"/>
            <a:ext cx="8610600" cy="841248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خلاصه مطالب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808" y="1060704"/>
            <a:ext cx="10844784" cy="526389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ديابت يك بيماري شايع و قابل كنترل است که عوارض آن اکثر ارگان های بدن را درگیر می نماید.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بیماری دیابت نوع یک به علت کاهش یا عدم وجود انسولین بوجود می آید و فاکتور ژنتیک و محیط در بروز آن نقش دارد.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علائم دیابت نوع یک حاد و سریع ظاهر می شود.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کتواسیدوز و هیپوگلایسمی از عوارض زودرس دیابت نوع یک هستند.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درمان دیابت نوع یک تزریق انسولین می باشد.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6A1F4659-CF40-4E93-A3E8-5A04E506C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99"/>
    </mc:Choice>
    <mc:Fallback xmlns="">
      <p:transition spd="slow" advTm="59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1"/>
            <a:ext cx="8610600" cy="941831"/>
          </a:xfrm>
        </p:spPr>
        <p:txBody>
          <a:bodyPr anchor="ctr"/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1312" y="1312885"/>
            <a:ext cx="10933176" cy="478311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1- غده پانکراس در سلامت بدن و کنترل قند خون چه نقشی را بر عهده دارد؟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2- وظایف انسولین در بدن را نام ببرید؟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3- علل بروز دیابت نوع یک را بیان نمایید؟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3- علائم بروز دیابت نوع یک را نام ببرید؟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4- کتواسیدوز و هیپوگلیسمی و راه های برخورد با آن را توضیح دهید؟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5- در صورتی که جهت بیمار انسولین رگولار و </a:t>
            </a:r>
            <a:r>
              <a:rPr lang="en-US" sz="3000" dirty="0">
                <a:cs typeface="B Yagut" panose="00000400000000000000" pitchFamily="2" charset="-78"/>
              </a:rPr>
              <a:t>NPH</a:t>
            </a:r>
            <a:r>
              <a:rPr lang="fa-IR" sz="3000" dirty="0">
                <a:cs typeface="B Yagut" panose="00000400000000000000" pitchFamily="2" charset="-78"/>
              </a:rPr>
              <a:t>  تجویز شده باشد ، چگونه آن را تزریق می کنید؟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0C302B2B-DFB5-4D84-944A-347B7A9EC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"/>
    </mc:Choice>
    <mc:Fallback xmlns="">
      <p:transition spd="slow" advTm="1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210312"/>
            <a:ext cx="8610600" cy="704088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914400"/>
            <a:ext cx="10899648" cy="5733288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مجموعه مداخلات اساسی بیماری های غیرواگیر در نظام مراقبت های بهداشتی اولیه ایران ، وزارت بهداشت درمان و آموزش پزشکی ، 1396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یاوری،پ. اپیدمیولوژی بیماری های شایع ایران ، تهران ، انتشارات گپ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عزیزی،ف. حاتمی،ح. اپیدمیولوژی و کنترل بیماری های شایع در ایران ، تهران ، انتشارات خسروی ، 1391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برنامه كشوري پيشگيري و كنترل بيماري ديابت ، وزارت بهداشت درمان و آموزش پزشکی ، 1393</a:t>
            </a:r>
            <a:endParaRPr lang="en-US" sz="28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1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747911" y="731520"/>
            <a:ext cx="8696178" cy="1786597"/>
          </a:xfrm>
        </p:spPr>
        <p:txBody>
          <a:bodyPr>
            <a:noAutofit/>
          </a:bodyPr>
          <a:lstStyle/>
          <a:p>
            <a:pPr rtl="1"/>
            <a:r>
              <a:rPr lang="fa-IR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sz="44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800" y="3429000"/>
            <a:ext cx="7772400" cy="1295400"/>
          </a:xfrm>
        </p:spPr>
        <p:txBody>
          <a:bodyPr>
            <a:normAutofit lnSpcReduction="10000"/>
          </a:bodyPr>
          <a:lstStyle/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rtl="1"/>
            <a:endParaRPr lang="fa-I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Email : beh1.Isfahan@phc.mui.ac.ir</a:t>
            </a:r>
            <a:endParaRPr lang="en-US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E586A04-9E7C-4D7A-B82E-C2E9064CA9B7}"/>
              </a:ext>
            </a:extLst>
          </p:cNvPr>
          <p:cNvSpPr/>
          <p:nvPr/>
        </p:nvSpPr>
        <p:spPr>
          <a:xfrm>
            <a:off x="4572000" y="5410201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Yagut" panose="00000400000000000000" pitchFamily="2" charset="-78"/>
              </a:rPr>
              <a:t>با آرزوی توفیق روز افزون</a:t>
            </a:r>
            <a:endParaRPr 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A3950168-69DA-4896-97A9-FBE8B980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7"/>
    </mc:Choice>
    <mc:Fallback xmlns="">
      <p:transition spd="slow" advTm="52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1"/>
            <a:ext cx="8610600" cy="990599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اهداف آموزشی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370" y="990599"/>
            <a:ext cx="10700866" cy="5638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انتظار می رود فراگیران بدون استفاده از بسته آموزشی در پایان این مبحث بتوانند : 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1- عملکرد پانکراس در خصوص کنترل قند خون را شرح دهند.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2- وظایف انسولین در بدن را نام ببرند.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3- علل بروز دیابت نوع یک را بیان کنند.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4- علائم دیابت نوع یک را نام ببرند.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5- علت بروز کتواسیدوز ، هیپوگلیسمی و راه های برخورد با آن را توضیح دهند.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6- نحوه مخلوط کردن و تزریق انسولین را شرح دهند.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6668BC75-D1FF-4C0D-A4B6-8FCAFEA1C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7"/>
    </mc:Choice>
    <mc:Fallback xmlns="">
      <p:transition spd="slow" advTm="38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219456"/>
            <a:ext cx="8610600" cy="566928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2492" y="630936"/>
            <a:ext cx="5134708" cy="6074664"/>
          </a:xfrm>
        </p:spPr>
        <p:txBody>
          <a:bodyPr anchor="t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مقدمه ............................................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............. 6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لوزالمعده ( پانكراس ) ...............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............... 7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مکانیسم اثر گلوکز روی سلول بتا …</a:t>
            </a:r>
            <a:r>
              <a:rPr lang="en-US" sz="1900" dirty="0">
                <a:cs typeface="B Yagut" panose="00000400000000000000" pitchFamily="2" charset="-78"/>
              </a:rPr>
              <a:t>…………..</a:t>
            </a:r>
            <a:r>
              <a:rPr lang="fa-IR" sz="1900" dirty="0">
                <a:cs typeface="B Yagut" panose="00000400000000000000" pitchFamily="2" charset="-78"/>
              </a:rPr>
              <a:t>.......</a:t>
            </a:r>
            <a:r>
              <a:rPr lang="en-US" sz="1900" dirty="0">
                <a:cs typeface="B Yagut" panose="00000400000000000000" pitchFamily="2" charset="-78"/>
              </a:rPr>
              <a:t>.</a:t>
            </a:r>
            <a:r>
              <a:rPr lang="fa-IR" sz="1900" dirty="0">
                <a:cs typeface="B Yagut" panose="00000400000000000000" pitchFamily="2" charset="-78"/>
              </a:rPr>
              <a:t> 9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گيرنده انسولين در سطح سلول 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....... 10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وظايف انسولين .................................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 11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افراد در معرض خطر ديابت ............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 12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انواع ديابت .........................................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 13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ديابت نوع 1 .......................................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</a:t>
            </a:r>
            <a:r>
              <a:rPr lang="en-US" sz="1900" dirty="0">
                <a:cs typeface="B Yagut" panose="00000400000000000000" pitchFamily="2" charset="-78"/>
              </a:rPr>
              <a:t>.</a:t>
            </a:r>
            <a:r>
              <a:rPr lang="fa-IR" sz="1900" dirty="0">
                <a:cs typeface="B Yagut" panose="00000400000000000000" pitchFamily="2" charset="-78"/>
              </a:rPr>
              <a:t> 14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اپیدمیولوژی ......................................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</a:t>
            </a:r>
            <a:r>
              <a:rPr lang="en-US" sz="1900" dirty="0">
                <a:cs typeface="B Yagut" panose="00000400000000000000" pitchFamily="2" charset="-78"/>
              </a:rPr>
              <a:t>.</a:t>
            </a:r>
            <a:r>
              <a:rPr lang="fa-IR" sz="1900" dirty="0">
                <a:cs typeface="B Yagut" panose="00000400000000000000" pitchFamily="2" charset="-78"/>
              </a:rPr>
              <a:t> 15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انواع ديابت نوع يك ..........................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</a:t>
            </a:r>
            <a:r>
              <a:rPr lang="fa-IR" sz="1900" dirty="0">
                <a:cs typeface="B Yagut" panose="00000400000000000000" pitchFamily="2" charset="-78"/>
              </a:rPr>
              <a:t>....... 16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417F8818-BC73-4C50-8B9A-E0F96FB52B84}"/>
              </a:ext>
            </a:extLst>
          </p:cNvPr>
          <p:cNvSpPr txBox="1">
            <a:spLocks/>
          </p:cNvSpPr>
          <p:nvPr/>
        </p:nvSpPr>
        <p:spPr>
          <a:xfrm>
            <a:off x="304800" y="630936"/>
            <a:ext cx="5134708" cy="6074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علل بروز ديابت نوع يك ..........</a:t>
            </a:r>
            <a:r>
              <a:rPr lang="en-US" sz="1900" dirty="0">
                <a:cs typeface="B Yagut" panose="00000400000000000000" pitchFamily="2" charset="-78"/>
              </a:rPr>
              <a:t>..................</a:t>
            </a:r>
            <a:r>
              <a:rPr lang="fa-IR" sz="1900" dirty="0">
                <a:cs typeface="B Yagut" panose="00000400000000000000" pitchFamily="2" charset="-78"/>
              </a:rPr>
              <a:t>.</a:t>
            </a:r>
            <a:r>
              <a:rPr lang="en-US" sz="1900" dirty="0">
                <a:cs typeface="B Yagut" panose="00000400000000000000" pitchFamily="2" charset="-78"/>
              </a:rPr>
              <a:t>.</a:t>
            </a:r>
            <a:r>
              <a:rPr lang="fa-IR" sz="1900" dirty="0">
                <a:cs typeface="B Yagut" panose="00000400000000000000" pitchFamily="2" charset="-78"/>
              </a:rPr>
              <a:t>.............. 17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علائم ديابت نوع يك .................</a:t>
            </a:r>
            <a:r>
              <a:rPr lang="en-US" sz="1900" dirty="0">
                <a:cs typeface="B Yagut" panose="00000400000000000000" pitchFamily="2" charset="-78"/>
              </a:rPr>
              <a:t>..................</a:t>
            </a:r>
            <a:r>
              <a:rPr lang="fa-IR" sz="1900" dirty="0">
                <a:cs typeface="B Yagut" panose="00000400000000000000" pitchFamily="2" charset="-78"/>
              </a:rPr>
              <a:t>.......</a:t>
            </a:r>
            <a:r>
              <a:rPr lang="en-US" sz="1900" dirty="0">
                <a:cs typeface="B Yagut" panose="00000400000000000000" pitchFamily="2" charset="-78"/>
              </a:rPr>
              <a:t>.</a:t>
            </a:r>
            <a:r>
              <a:rPr lang="fa-IR" sz="1900" dirty="0">
                <a:cs typeface="B Yagut" panose="00000400000000000000" pitchFamily="2" charset="-78"/>
              </a:rPr>
              <a:t>........ 18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كتواسيدوز ................................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..................</a:t>
            </a:r>
            <a:r>
              <a:rPr lang="fa-IR" sz="1900" dirty="0">
                <a:cs typeface="B Yagut" panose="00000400000000000000" pitchFamily="2" charset="-78"/>
              </a:rPr>
              <a:t>........</a:t>
            </a:r>
            <a:r>
              <a:rPr lang="en-US" sz="1900" dirty="0">
                <a:cs typeface="B Yagut" panose="00000400000000000000" pitchFamily="2" charset="-78"/>
              </a:rPr>
              <a:t>.</a:t>
            </a:r>
            <a:r>
              <a:rPr lang="fa-IR" sz="1900" dirty="0">
                <a:cs typeface="B Yagut" panose="00000400000000000000" pitchFamily="2" charset="-78"/>
              </a:rPr>
              <a:t>....... 19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علائم كتواسيدوز 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...................</a:t>
            </a:r>
            <a:r>
              <a:rPr lang="fa-IR" sz="1900" dirty="0">
                <a:cs typeface="B Yagut" panose="00000400000000000000" pitchFamily="2" charset="-78"/>
              </a:rPr>
              <a:t>.............. 20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هيپوگليسمي 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..................</a:t>
            </a:r>
            <a:r>
              <a:rPr lang="fa-IR" sz="1900" dirty="0">
                <a:cs typeface="B Yagut" panose="00000400000000000000" pitchFamily="2" charset="-78"/>
              </a:rPr>
              <a:t>..</a:t>
            </a:r>
            <a:r>
              <a:rPr lang="en-US" sz="1900" dirty="0">
                <a:cs typeface="B Yagut" panose="00000400000000000000" pitchFamily="2" charset="-78"/>
              </a:rPr>
              <a:t>.</a:t>
            </a:r>
            <a:r>
              <a:rPr lang="fa-IR" sz="1900" dirty="0">
                <a:cs typeface="B Yagut" panose="00000400000000000000" pitchFamily="2" charset="-78"/>
              </a:rPr>
              <a:t>............ 21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اقدامات لازم در صورت مشاهده هيپوگليسمي …</a:t>
            </a:r>
            <a:r>
              <a:rPr lang="en-US" sz="1900" dirty="0">
                <a:cs typeface="B Yagut" panose="00000400000000000000" pitchFamily="2" charset="-78"/>
              </a:rPr>
              <a:t>…...</a:t>
            </a:r>
            <a:r>
              <a:rPr lang="fa-IR" sz="1900" dirty="0">
                <a:cs typeface="B Yagut" panose="00000400000000000000" pitchFamily="2" charset="-78"/>
              </a:rPr>
              <a:t> 22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درمان ديابت نوع يك ...............................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.........</a:t>
            </a:r>
            <a:r>
              <a:rPr lang="fa-IR" sz="1900" dirty="0">
                <a:cs typeface="B Yagut" panose="00000400000000000000" pitchFamily="2" charset="-78"/>
              </a:rPr>
              <a:t>............ 23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انواع مختلف انسولین .........................</a:t>
            </a:r>
            <a:r>
              <a:rPr lang="en-US" sz="1900" dirty="0">
                <a:cs typeface="B Yagut" panose="00000400000000000000" pitchFamily="2" charset="-78"/>
              </a:rPr>
              <a:t>........</a:t>
            </a:r>
            <a:r>
              <a:rPr lang="fa-IR" sz="1900" dirty="0">
                <a:cs typeface="B Yagut" panose="00000400000000000000" pitchFamily="2" charset="-78"/>
              </a:rPr>
              <a:t>.................. 24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شرايط نگهداري انسولين ..................</a:t>
            </a:r>
            <a:r>
              <a:rPr lang="en-US" sz="1900" dirty="0">
                <a:cs typeface="B Yagut" panose="00000400000000000000" pitchFamily="2" charset="-78"/>
              </a:rPr>
              <a:t>.......</a:t>
            </a:r>
            <a:r>
              <a:rPr lang="fa-IR" sz="1900" dirty="0">
                <a:cs typeface="B Yagut" panose="00000400000000000000" pitchFamily="2" charset="-78"/>
              </a:rPr>
              <a:t>...................</a:t>
            </a:r>
            <a:r>
              <a:rPr lang="en-US" sz="1900" dirty="0">
                <a:cs typeface="B Yagut" panose="00000400000000000000" pitchFamily="2" charset="-78"/>
              </a:rPr>
              <a:t>.</a:t>
            </a:r>
            <a:r>
              <a:rPr lang="fa-IR" sz="1900" dirty="0">
                <a:cs typeface="B Yagut" panose="00000400000000000000" pitchFamily="2" charset="-78"/>
              </a:rPr>
              <a:t> 25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نحوه مخلوط کردن انسولین ..............</a:t>
            </a:r>
            <a:r>
              <a:rPr lang="en-US" sz="1900" dirty="0">
                <a:cs typeface="B Yagut" panose="00000400000000000000" pitchFamily="2" charset="-78"/>
              </a:rPr>
              <a:t>........</a:t>
            </a:r>
            <a:r>
              <a:rPr lang="fa-IR" sz="1900" dirty="0">
                <a:cs typeface="B Yagut" panose="00000400000000000000" pitchFamily="2" charset="-78"/>
              </a:rPr>
              <a:t>................. 26</a:t>
            </a:r>
          </a:p>
          <a:p>
            <a:pPr algn="r" rtl="1">
              <a:lnSpc>
                <a:spcPct val="150000"/>
              </a:lnSpc>
            </a:pPr>
            <a:r>
              <a:rPr lang="fa-IR" sz="1900" dirty="0">
                <a:cs typeface="B Yagut" panose="00000400000000000000" pitchFamily="2" charset="-78"/>
              </a:rPr>
              <a:t>تزريق انسولين .....................................</a:t>
            </a:r>
            <a:r>
              <a:rPr lang="en-US" sz="1900" dirty="0">
                <a:cs typeface="B Yagut" panose="00000400000000000000" pitchFamily="2" charset="-78"/>
              </a:rPr>
              <a:t>........</a:t>
            </a:r>
            <a:r>
              <a:rPr lang="fa-IR" sz="1900" dirty="0">
                <a:cs typeface="B Yagut" panose="00000400000000000000" pitchFamily="2" charset="-78"/>
              </a:rPr>
              <a:t>................ 27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F5CF58B-952C-4293-BB26-A06DB2505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"/>
    </mc:Choice>
    <mc:Fallback xmlns="">
      <p:transition spd="slow" advTm="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599" y="260604"/>
            <a:ext cx="8610600" cy="838200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1" y="1098804"/>
            <a:ext cx="10826495" cy="5410199"/>
          </a:xfrm>
        </p:spPr>
        <p:txBody>
          <a:bodyPr>
            <a:normAutofit fontScale="92500"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بيماري ديابت يكي از بيماري هاي شايع ، قابل كنترل و ناتوان کننده با عوارض مزمن و پرهزینه است ؛ که بیشتر دستگاه های بدن را درگیر می کند.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دیابت چهارمین یا پنجمین علت مرگ در کشورهای با درآمد بالا بوده و در کشورهای در حال توسعه ، رو به افزایش است.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اين بيماري در صورت عدم كنترل مطلوب منجر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به عوارض زودرس و ديررس مهمي مي شود.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اهمیت انجام اقدام برای شناسایی زودرس ، مراقبت و درمان به موقع و صحیح ، به منظور پیشگیری و یا به تأخیر انداختن عوارض حاد و مزمن آن ، با مطالعات متعدد ثابت شده است.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CAB128B1-EAB3-4C45-A8E7-DF3704ACD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26"/>
    </mc:Choice>
    <mc:Fallback xmlns="">
      <p:transition spd="slow" advTm="8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3141" y="334807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لوزالمعده ( پانكراس )...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5587" y="1482812"/>
            <a:ext cx="10466363" cy="4841790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غده‌ای پهن و دراز که در قسمت فوقانی شکم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3000" dirty="0">
                <a:cs typeface="B Yagut" panose="00000400000000000000" pitchFamily="2" charset="-78"/>
              </a:rPr>
              <a:t>و پشت معده قرار گرفته‌ است.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درون پانكراس جزاير لانگرهانس قرار دارد كه این سلولها فقط ۲٪ لوزالمعده را تشکیل می‌دهند.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BECB74-0527-44FB-834B-FB61C8BD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2351" y="3990010"/>
            <a:ext cx="4839286" cy="251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Image result for ‫پانكراس‬‎">
            <a:extLst>
              <a:ext uri="{FF2B5EF4-FFF2-40B4-BE49-F238E27FC236}">
                <a16:creationId xmlns="" xmlns:a16="http://schemas.microsoft.com/office/drawing/2014/main" id="{03F13A0E-D484-424D-8770-66A4962BE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371" y="133361"/>
            <a:ext cx="3422660" cy="2514607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BE8BD729-161E-41EB-807A-2B726BBF8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4"/>
    </mc:Choice>
    <mc:Fallback xmlns="">
      <p:transition spd="slow" advTm="2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905" y="274638"/>
            <a:ext cx="10399363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...لوزالمعده ( پانكراس )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939" y="1196753"/>
            <a:ext cx="11076043" cy="4929411"/>
          </a:xfrm>
        </p:spPr>
        <p:txBody>
          <a:bodyPr>
            <a:noAutofit/>
          </a:bodyPr>
          <a:lstStyle/>
          <a:p>
            <a:pPr algn="r" rtl="1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سلول های بتای جزایر لانگرهانس  وظیفه تولید و آزاد سازی هورمون انسولين در خون را دارند. </a:t>
            </a:r>
          </a:p>
          <a:p>
            <a:pPr algn="r" rtl="1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آزاد شدن انسولین به واسطه هورمون رشد یا گلوکاگن اتفاق می افتد ؛ اما مهم ترین محرک آزاد سازی این ماده در بدن گلوکز است.</a:t>
            </a:r>
          </a:p>
          <a:p>
            <a:pPr algn="r" rtl="1">
              <a:lnSpc>
                <a:spcPct val="170000"/>
              </a:lnSpc>
              <a:buClr>
                <a:schemeClr val="accent3"/>
              </a:buClr>
              <a:buNone/>
              <a:defRPr/>
            </a:pPr>
            <a:endParaRPr lang="fa-IR" sz="3000" dirty="0">
              <a:cs typeface="B Yagut" panose="00000400000000000000" pitchFamily="2" charset="-78"/>
            </a:endParaRP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2849" y="3774030"/>
            <a:ext cx="2751973" cy="239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784462" y="6214030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dirty="0">
                <a:cs typeface="B Nazanin" pitchFamily="2" charset="-78"/>
              </a:rPr>
              <a:t>جزاير لانگرهانس</a:t>
            </a:r>
            <a:endParaRPr lang="fa-IR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FDFCA12E-73D4-4118-95A2-E028298C5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1"/>
    </mc:Choice>
    <mc:Fallback xmlns="">
      <p:transition spd="slow" advTm="3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7617" y="293177"/>
            <a:ext cx="8610600" cy="838200"/>
          </a:xfrm>
        </p:spPr>
        <p:txBody>
          <a:bodyPr anchor="ctr"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مکانیسم اثر گلوکز روی سلول بتا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08E2A806-F505-459C-9D09-303D1390A2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0601316"/>
              </p:ext>
            </p:extLst>
          </p:nvPr>
        </p:nvGraphicFramePr>
        <p:xfrm>
          <a:off x="745587" y="914402"/>
          <a:ext cx="10971132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4B24FA25-DE3B-4B94-8E60-D01DFC848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5"/>
    </mc:Choice>
    <mc:Fallback xmlns="">
      <p:transition spd="slow" advTm="2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5NN7CDR5NKU2-831-880</_dlc_DocId>
    <_dlc_DocIdUrl xmlns="1047730d-92e1-4018-9084-d932fd3a7f58">
      <Url>http://www.health.gov.ir/hnd/_layouts/DocIdRedir.aspx?ID=5NN7CDR5NKU2-831-880</Url>
      <Description>5NN7CDR5NKU2-831-880</Description>
    </_dlc_DocIdUrl>
  </documentManagement>
</p:properties>
</file>

<file path=customXml/itemProps1.xml><?xml version="1.0" encoding="utf-8"?>
<ds:datastoreItem xmlns:ds="http://schemas.openxmlformats.org/officeDocument/2006/customXml" ds:itemID="{65BFDDD0-ED31-4C4D-9A8A-3E36FA446951}"/>
</file>

<file path=customXml/itemProps2.xml><?xml version="1.0" encoding="utf-8"?>
<ds:datastoreItem xmlns:ds="http://schemas.openxmlformats.org/officeDocument/2006/customXml" ds:itemID="{398CE4C4-1C77-4BD4-9C75-C06047B5A18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5BFD189-71BB-4FD7-8C58-9DF357ED7CD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1124FF6-990B-41E8-82D4-FEDB2D4C8C04}">
  <ds:schemaRefs>
    <ds:schemaRef ds:uri="http://schemas.microsoft.com/office/2006/metadata/properties"/>
    <ds:schemaRef ds:uri="http://schemas.microsoft.com/office/infopath/2007/PartnerControls"/>
    <ds:schemaRef ds:uri="12fdc5dc-769e-4543-b10d-fbea3dac4417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2274</Words>
  <Application>Microsoft Office PowerPoint</Application>
  <PresentationFormat>Widescreen</PresentationFormat>
  <Paragraphs>271</Paragraphs>
  <Slides>34</Slides>
  <Notes>33</Notes>
  <HiddenSlides>0</HiddenSlides>
  <MMClips>33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B Nazanin</vt:lpstr>
      <vt:lpstr>B Titr</vt:lpstr>
      <vt:lpstr>B Yagut</vt:lpstr>
      <vt:lpstr>Calibri</vt:lpstr>
      <vt:lpstr>Calibri Light</vt:lpstr>
      <vt:lpstr>Times New Roman</vt:lpstr>
      <vt:lpstr>Vladimir Script</vt:lpstr>
      <vt:lpstr>Wingdings</vt:lpstr>
      <vt:lpstr>Wingdings 2</vt:lpstr>
      <vt:lpstr>Office Theme</vt:lpstr>
      <vt:lpstr>آشنایی با بیماری  دیابت(1)</vt:lpstr>
      <vt:lpstr>مشخصات سند</vt:lpstr>
      <vt:lpstr>بخش اول</vt:lpstr>
      <vt:lpstr>اهداف آموزشی</vt:lpstr>
      <vt:lpstr>فهرست عناوین</vt:lpstr>
      <vt:lpstr>مقدمه</vt:lpstr>
      <vt:lpstr>لوزالمعده ( پانكراس )...</vt:lpstr>
      <vt:lpstr>...لوزالمعده ( پانكراس )</vt:lpstr>
      <vt:lpstr>مکانیسم اثر گلوکز روی سلول بتا </vt:lpstr>
      <vt:lpstr>گيرنده انسولين در سطح سلول</vt:lpstr>
      <vt:lpstr>وظايف انسولين</vt:lpstr>
      <vt:lpstr>افراد در معرض خطر ديابت</vt:lpstr>
      <vt:lpstr>انواع ديابت</vt:lpstr>
      <vt:lpstr>ديابت نوع 1 ( وابسته به انسولین )</vt:lpstr>
      <vt:lpstr>اپیدمیولوژی</vt:lpstr>
      <vt:lpstr>انواع ديابت نوع يك</vt:lpstr>
      <vt:lpstr>علل بروز ديابت نوع يك</vt:lpstr>
      <vt:lpstr>علائم ديابت نوع يك</vt:lpstr>
      <vt:lpstr>كتواسيدوز</vt:lpstr>
      <vt:lpstr>علائم كتواسيدوز</vt:lpstr>
      <vt:lpstr>هيپوگليسمي</vt:lpstr>
      <vt:lpstr>اقدامات لازم در صورت مشاهده هيپوگليسمي</vt:lpstr>
      <vt:lpstr>درمان ديابت نوع يك</vt:lpstr>
      <vt:lpstr>انواع مختلف انسولین</vt:lpstr>
      <vt:lpstr>شرايط نگهداري انسولين</vt:lpstr>
      <vt:lpstr>نحوه مخلوط کردن انسولین</vt:lpstr>
      <vt:lpstr>تزريق انسولين...</vt:lpstr>
      <vt:lpstr>...تزريق انسولين...</vt:lpstr>
      <vt:lpstr>...تزريق انسولين...</vt:lpstr>
      <vt:lpstr>PowerPoint Presentation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 دیابت جلسه اول (دیابت نوع یک)</dc:title>
  <dc:creator>user</dc:creator>
  <cp:lastModifiedBy>S.Ansaripour</cp:lastModifiedBy>
  <cp:revision>362</cp:revision>
  <dcterms:created xsi:type="dcterms:W3CDTF">2020-04-28T04:57:12Z</dcterms:created>
  <dcterms:modified xsi:type="dcterms:W3CDTF">2020-07-27T03:40:28Z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c414ecde-b369-472d-8ad4-b7e0c6253319</vt:lpwstr>
  </property>
</Properties>
</file>